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80" r:id="rId3"/>
    <p:sldId id="258" r:id="rId4"/>
    <p:sldId id="259" r:id="rId5"/>
    <p:sldId id="268" r:id="rId6"/>
    <p:sldId id="260" r:id="rId7"/>
    <p:sldId id="261" r:id="rId8"/>
    <p:sldId id="263" r:id="rId9"/>
    <p:sldId id="265" r:id="rId10"/>
    <p:sldId id="270" r:id="rId11"/>
    <p:sldId id="271" r:id="rId12"/>
    <p:sldId id="272" r:id="rId13"/>
    <p:sldId id="273" r:id="rId14"/>
    <p:sldId id="277" r:id="rId15"/>
    <p:sldId id="278" r:id="rId16"/>
    <p:sldId id="276" r:id="rId17"/>
    <p:sldId id="27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FFFF"/>
    <a:srgbClr val="663300"/>
    <a:srgbClr val="009BD2"/>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63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6.xml.rels><?xml version="1.0" encoding="UTF-8" standalone="yes"?>
<Relationships xmlns="http://schemas.openxmlformats.org/package/2006/relationships"><Relationship Id="rId1" Type="http://schemas.openxmlformats.org/officeDocument/2006/relationships/image" Target="../media/image4.jpeg"/></Relationships>
</file>

<file path=ppt/diagrams/_rels/drawing6.xml.rels><?xml version="1.0" encoding="UTF-8" standalone="yes"?>
<Relationships xmlns="http://schemas.openxmlformats.org/package/2006/relationships"><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D767B3-5489-42D6-9175-CE266446274E}" type="doc">
      <dgm:prSet loTypeId="urn:microsoft.com/office/officeart/2005/8/layout/arrow2" loCatId="process" qsTypeId="urn:microsoft.com/office/officeart/2005/8/quickstyle/simple1" qsCatId="simple" csTypeId="urn:microsoft.com/office/officeart/2005/8/colors/accent1_2" csCatId="accent1" phldr="1"/>
      <dgm:spPr/>
    </dgm:pt>
    <dgm:pt modelId="{4C611C02-2234-415F-9854-4D8CAD3C3635}">
      <dgm:prSet phldrT="[Text]" custT="1"/>
      <dgm:spPr/>
      <dgm:t>
        <a:bodyPr/>
        <a:lstStyle/>
        <a:p>
          <a:pPr algn="justLow" rtl="1"/>
          <a:r>
            <a:rPr lang="fa-IR" sz="2000" b="1" dirty="0" smtClean="0">
              <a:solidFill>
                <a:srgbClr val="006600"/>
              </a:solidFill>
              <a:cs typeface="B Zar" pitchFamily="2" charset="-78"/>
            </a:rPr>
            <a:t>واژه «لیبرالیسم» </a:t>
          </a:r>
          <a:r>
            <a:rPr lang="fa-IR" sz="2000" b="1" dirty="0" smtClean="0">
              <a:solidFill>
                <a:srgbClr val="C00000"/>
              </a:solidFill>
              <a:cs typeface="B Zar" pitchFamily="2" charset="-78"/>
            </a:rPr>
            <a:t>(</a:t>
          </a:r>
          <a:r>
            <a:rPr lang="en-US" sz="2000" b="1" dirty="0" smtClean="0">
              <a:solidFill>
                <a:srgbClr val="C00000"/>
              </a:solidFill>
              <a:cs typeface="B Zar" pitchFamily="2" charset="-78"/>
            </a:rPr>
            <a:t>Liberalism</a:t>
          </a:r>
          <a:r>
            <a:rPr lang="fa-IR" sz="2000" b="1" dirty="0" smtClean="0">
              <a:solidFill>
                <a:srgbClr val="C00000"/>
              </a:solidFill>
              <a:cs typeface="B Zar" pitchFamily="2" charset="-78"/>
            </a:rPr>
            <a:t>) </a:t>
          </a:r>
          <a:r>
            <a:rPr lang="fa-IR" sz="2000" b="1" dirty="0" smtClean="0">
              <a:solidFill>
                <a:srgbClr val="006600"/>
              </a:solidFill>
              <a:cs typeface="B Zar" pitchFamily="2" charset="-78"/>
            </a:rPr>
            <a:t>به معنای آزادی خواهی، از واژه انگلیسی «لیبرتی» </a:t>
          </a:r>
          <a:r>
            <a:rPr lang="fa-IR" sz="2000" b="1" dirty="0" smtClean="0">
              <a:solidFill>
                <a:srgbClr val="C00000"/>
              </a:solidFill>
              <a:cs typeface="B Zar" pitchFamily="2" charset="-78"/>
            </a:rPr>
            <a:t>(</a:t>
          </a:r>
          <a:r>
            <a:rPr lang="en-US" sz="2000" b="1" dirty="0" smtClean="0">
              <a:solidFill>
                <a:srgbClr val="C00000"/>
              </a:solidFill>
              <a:cs typeface="B Zar" pitchFamily="2" charset="-78"/>
            </a:rPr>
            <a:t>Liberty</a:t>
          </a:r>
          <a:r>
            <a:rPr lang="fa-IR" sz="2000" b="1" dirty="0" smtClean="0">
              <a:solidFill>
                <a:srgbClr val="C00000"/>
              </a:solidFill>
              <a:cs typeface="B Zar" pitchFamily="2" charset="-78"/>
            </a:rPr>
            <a:t>)</a:t>
          </a:r>
          <a:r>
            <a:rPr lang="en-US" sz="2000" b="1" dirty="0" smtClean="0">
              <a:solidFill>
                <a:srgbClr val="C00000"/>
              </a:solidFill>
              <a:cs typeface="B Zar" pitchFamily="2" charset="-78"/>
            </a:rPr>
            <a:t> </a:t>
          </a:r>
          <a:r>
            <a:rPr lang="fa-IR" sz="2000" b="1" dirty="0" smtClean="0">
              <a:solidFill>
                <a:srgbClr val="006600"/>
              </a:solidFill>
              <a:cs typeface="B Zar" pitchFamily="2" charset="-78"/>
            </a:rPr>
            <a:t>به معنای آزادی گرفته شده است. واژه «لیبرال» </a:t>
          </a:r>
          <a:r>
            <a:rPr lang="fa-IR" sz="2000" b="1" dirty="0" smtClean="0">
              <a:solidFill>
                <a:srgbClr val="C00000"/>
              </a:solidFill>
              <a:cs typeface="B Zar" pitchFamily="2" charset="-78"/>
            </a:rPr>
            <a:t>(</a:t>
          </a:r>
          <a:r>
            <a:rPr lang="en-US" sz="2000" b="1" dirty="0" smtClean="0">
              <a:solidFill>
                <a:srgbClr val="C00000"/>
              </a:solidFill>
              <a:cs typeface="B Zar" pitchFamily="2" charset="-78"/>
            </a:rPr>
            <a:t>Liberal</a:t>
          </a:r>
          <a:r>
            <a:rPr lang="fa-IR" sz="2000" b="1" dirty="0" smtClean="0">
              <a:solidFill>
                <a:srgbClr val="C00000"/>
              </a:solidFill>
              <a:cs typeface="B Zar" pitchFamily="2" charset="-78"/>
            </a:rPr>
            <a:t>) </a:t>
          </a:r>
          <a:r>
            <a:rPr lang="fa-IR" sz="2000" b="1" dirty="0" smtClean="0">
              <a:solidFill>
                <a:srgbClr val="006600"/>
              </a:solidFill>
              <a:cs typeface="B Zar" pitchFamily="2" charset="-78"/>
            </a:rPr>
            <a:t>نیز یک واژه فرانسوی، به معنای فرد آزادی خواه یا هوادار آزادی می باشد. </a:t>
          </a:r>
          <a:endParaRPr lang="en-US" sz="2000" b="1" dirty="0">
            <a:solidFill>
              <a:srgbClr val="006600"/>
            </a:solidFill>
            <a:cs typeface="B Zar" pitchFamily="2" charset="-78"/>
          </a:endParaRPr>
        </a:p>
      </dgm:t>
    </dgm:pt>
    <dgm:pt modelId="{6DE5C666-DFFD-441F-95E2-B593B85087A4}" type="parTrans" cxnId="{B4B39128-772F-4227-A8E6-C3F622B18160}">
      <dgm:prSet/>
      <dgm:spPr/>
      <dgm:t>
        <a:bodyPr/>
        <a:lstStyle/>
        <a:p>
          <a:endParaRPr lang="en-US"/>
        </a:p>
      </dgm:t>
    </dgm:pt>
    <dgm:pt modelId="{9D31EAC7-6B02-439B-8DDF-8143F252AA27}" type="sibTrans" cxnId="{B4B39128-772F-4227-A8E6-C3F622B18160}">
      <dgm:prSet/>
      <dgm:spPr/>
      <dgm:t>
        <a:bodyPr/>
        <a:lstStyle/>
        <a:p>
          <a:endParaRPr lang="en-US"/>
        </a:p>
      </dgm:t>
    </dgm:pt>
    <dgm:pt modelId="{0BB3D4F0-4C42-40D4-AB3F-A039AB92407E}">
      <dgm:prSet phldrT="[Text]" custT="1"/>
      <dgm:spPr/>
      <dgm:t>
        <a:bodyPr/>
        <a:lstStyle/>
        <a:p>
          <a:pPr algn="justLow" rtl="1"/>
          <a:r>
            <a:rPr lang="fa-IR" sz="2000" b="1" dirty="0" smtClean="0">
              <a:solidFill>
                <a:srgbClr val="663300"/>
              </a:solidFill>
              <a:cs typeface="B Zar" pitchFamily="2" charset="-78"/>
            </a:rPr>
            <a:t>تعریف منطقی لیبرالیسم به لحاظ قلمرو وسیعی که دارد، امکان پذیر نیست. اما اجمالاً مجموعه روش ها، نگرش ها، و ایدئولوژی هایی که در راستای فراهم آوردن آزادی برای افراد بشر باشند، لیبرالیسم نامیده می شوند. </a:t>
          </a:r>
          <a:endParaRPr lang="en-US" sz="2000" b="1" dirty="0">
            <a:solidFill>
              <a:srgbClr val="663300"/>
            </a:solidFill>
            <a:cs typeface="B Zar" pitchFamily="2" charset="-78"/>
          </a:endParaRPr>
        </a:p>
      </dgm:t>
    </dgm:pt>
    <dgm:pt modelId="{A7D1487F-A048-4395-A306-314EB2B952ED}" type="parTrans" cxnId="{9AD82ED1-7970-4D37-A93A-17CCD055DD2C}">
      <dgm:prSet/>
      <dgm:spPr/>
      <dgm:t>
        <a:bodyPr/>
        <a:lstStyle/>
        <a:p>
          <a:endParaRPr lang="en-US"/>
        </a:p>
      </dgm:t>
    </dgm:pt>
    <dgm:pt modelId="{9117EA14-887E-4E82-8B9E-3C272A060253}" type="sibTrans" cxnId="{9AD82ED1-7970-4D37-A93A-17CCD055DD2C}">
      <dgm:prSet/>
      <dgm:spPr/>
      <dgm:t>
        <a:bodyPr/>
        <a:lstStyle/>
        <a:p>
          <a:endParaRPr lang="en-US"/>
        </a:p>
      </dgm:t>
    </dgm:pt>
    <dgm:pt modelId="{1490F4CF-AA24-4577-8C40-ED62D8581C52}">
      <dgm:prSet phldrT="[Text]" custT="1"/>
      <dgm:spPr/>
      <dgm:t>
        <a:bodyPr/>
        <a:lstStyle/>
        <a:p>
          <a:pPr algn="justLow" rtl="1"/>
          <a:r>
            <a:rPr lang="fa-IR" sz="2000" b="1" dirty="0" smtClean="0">
              <a:solidFill>
                <a:srgbClr val="C00000"/>
              </a:solidFill>
              <a:cs typeface="B Zar" pitchFamily="2" charset="-78"/>
            </a:rPr>
            <a:t>لیبرالیسم یکی از شایع ترین و کهن ترین مکتب ها و آموزه های فلسفی، سیاسی و اخلاقیِ دوران مدرن، به ویژه در دنیای غرب به شمار می رود.</a:t>
          </a:r>
          <a:r>
            <a:rPr lang="fa-IR" sz="2000" b="1" dirty="0" smtClean="0">
              <a:solidFill>
                <a:srgbClr val="002060"/>
              </a:solidFill>
              <a:cs typeface="B Zar" pitchFamily="2" charset="-78"/>
            </a:rPr>
            <a:t>  </a:t>
          </a:r>
          <a:r>
            <a:rPr lang="fa-IR" sz="2000" b="1" dirty="0" smtClean="0">
              <a:solidFill>
                <a:srgbClr val="0070C0"/>
              </a:solidFill>
              <a:cs typeface="B Zar" pitchFamily="2" charset="-78"/>
            </a:rPr>
            <a:t> </a:t>
          </a:r>
          <a:endParaRPr lang="en-US" sz="2000" dirty="0">
            <a:solidFill>
              <a:srgbClr val="0070C0"/>
            </a:solidFill>
            <a:cs typeface="B Zar" pitchFamily="2" charset="-78"/>
          </a:endParaRPr>
        </a:p>
      </dgm:t>
    </dgm:pt>
    <dgm:pt modelId="{5BC5A753-947B-4635-B280-E4CBE9901957}" type="parTrans" cxnId="{6D0AFA20-4E2A-4532-A996-4EEA449562D7}">
      <dgm:prSet/>
      <dgm:spPr/>
      <dgm:t>
        <a:bodyPr/>
        <a:lstStyle/>
        <a:p>
          <a:endParaRPr lang="en-US"/>
        </a:p>
      </dgm:t>
    </dgm:pt>
    <dgm:pt modelId="{E2B1D672-323A-47FC-8180-565EA6B11479}" type="sibTrans" cxnId="{6D0AFA20-4E2A-4532-A996-4EEA449562D7}">
      <dgm:prSet/>
      <dgm:spPr/>
      <dgm:t>
        <a:bodyPr/>
        <a:lstStyle/>
        <a:p>
          <a:endParaRPr lang="en-US"/>
        </a:p>
      </dgm:t>
    </dgm:pt>
    <dgm:pt modelId="{A735EBA6-8266-44FA-8099-ABA6F03E69EE}">
      <dgm:prSet phldrT="[Text]" custT="1"/>
      <dgm:spPr/>
      <dgm:t>
        <a:bodyPr/>
        <a:lstStyle/>
        <a:p>
          <a:pPr algn="justLow" rtl="1"/>
          <a:r>
            <a:rPr lang="fa-IR" sz="2000" b="1" dirty="0" smtClean="0">
              <a:solidFill>
                <a:srgbClr val="002060"/>
              </a:solidFill>
              <a:cs typeface="B Zar" pitchFamily="2" charset="-78"/>
            </a:rPr>
            <a:t>لیبرالیسم، محور انقلاب ها و اصلاحات بزرگ سده های 17 و 18 در آمریکا و اروپا بود و از آن پس، اکثر حکومت ها بر این مبنا پایه گذاری شده اند.</a:t>
          </a:r>
          <a:endParaRPr lang="en-US" sz="2000" b="1" dirty="0">
            <a:solidFill>
              <a:srgbClr val="002060"/>
            </a:solidFill>
            <a:cs typeface="B Zar" pitchFamily="2" charset="-78"/>
          </a:endParaRPr>
        </a:p>
      </dgm:t>
    </dgm:pt>
    <dgm:pt modelId="{7952D8EB-3D68-4B86-974D-050079F71D00}" type="parTrans" cxnId="{B0F7357D-2C05-4EAC-81B9-7A80C9BF9883}">
      <dgm:prSet/>
      <dgm:spPr/>
      <dgm:t>
        <a:bodyPr/>
        <a:lstStyle/>
        <a:p>
          <a:endParaRPr lang="en-US"/>
        </a:p>
      </dgm:t>
    </dgm:pt>
    <dgm:pt modelId="{75FA2DBE-70AA-4971-A023-4F6D2E417DE8}" type="sibTrans" cxnId="{B0F7357D-2C05-4EAC-81B9-7A80C9BF9883}">
      <dgm:prSet/>
      <dgm:spPr/>
      <dgm:t>
        <a:bodyPr/>
        <a:lstStyle/>
        <a:p>
          <a:endParaRPr lang="en-US"/>
        </a:p>
      </dgm:t>
    </dgm:pt>
    <dgm:pt modelId="{BB48787C-99C2-460F-B868-03C4BF9BBD56}" type="pres">
      <dgm:prSet presAssocID="{71D767B3-5489-42D6-9175-CE266446274E}" presName="arrowDiagram" presStyleCnt="0">
        <dgm:presLayoutVars>
          <dgm:chMax val="5"/>
          <dgm:dir val="rev"/>
          <dgm:resizeHandles val="exact"/>
        </dgm:presLayoutVars>
      </dgm:prSet>
      <dgm:spPr/>
    </dgm:pt>
    <dgm:pt modelId="{70282EDF-E6EF-42E9-B3C8-6CFEFBECD5A5}" type="pres">
      <dgm:prSet presAssocID="{71D767B3-5489-42D6-9175-CE266446274E}" presName="arrow" presStyleLbl="bgShp" presStyleIdx="0" presStyleCnt="1" custScaleX="33249" custLinFactNeighborX="32714">
        <dgm:style>
          <a:lnRef idx="0">
            <a:schemeClr val="accent2"/>
          </a:lnRef>
          <a:fillRef idx="3">
            <a:schemeClr val="accent2"/>
          </a:fillRef>
          <a:effectRef idx="3">
            <a:schemeClr val="accent2"/>
          </a:effectRef>
          <a:fontRef idx="minor">
            <a:schemeClr val="lt1"/>
          </a:fontRef>
        </dgm:style>
      </dgm:prSet>
      <dgm:spPr>
        <a:solidFill>
          <a:srgbClr val="7030A0"/>
        </a:solidFill>
        <a:ln>
          <a:solidFill>
            <a:srgbClr val="FF0000"/>
          </a:solidFill>
        </a:ln>
      </dgm:spPr>
    </dgm:pt>
    <dgm:pt modelId="{D96B737F-1F2D-4E73-B3C4-0AC0F56689BA}" type="pres">
      <dgm:prSet presAssocID="{71D767B3-5489-42D6-9175-CE266446274E}" presName="arrowDiagram4" presStyleCnt="0"/>
      <dgm:spPr/>
    </dgm:pt>
    <dgm:pt modelId="{C10E0B77-4FDD-4932-904C-250ACA1FF291}" type="pres">
      <dgm:prSet presAssocID="{4C611C02-2234-415F-9854-4D8CAD3C3635}" presName="bullet4a" presStyleLbl="node1" presStyleIdx="0" presStyleCnt="4" custScaleX="313844" custScaleY="345228" custLinFactX="1423486" custLinFactY="-757723" custLinFactNeighborX="1500000" custLinFactNeighborY="-800000"/>
      <dgm:spPr>
        <a:solidFill>
          <a:srgbClr val="92D050"/>
        </a:solidFill>
        <a:ln>
          <a:solidFill>
            <a:srgbClr val="FF0000"/>
          </a:solidFill>
        </a:ln>
      </dgm:spPr>
    </dgm:pt>
    <dgm:pt modelId="{40F05A67-ECD6-431E-B6C3-CC35CCE80CD6}" type="pres">
      <dgm:prSet presAssocID="{4C611C02-2234-415F-9854-4D8CAD3C3635}" presName="textBox4a" presStyleLbl="revTx" presStyleIdx="0" presStyleCnt="4" custScaleX="801827" custScaleY="31103" custLinFactX="59795" custLinFactNeighborX="100000" custLinFactNeighborY="-34131">
        <dgm:presLayoutVars>
          <dgm:bulletEnabled val="1"/>
        </dgm:presLayoutVars>
      </dgm:prSet>
      <dgm:spPr/>
      <dgm:t>
        <a:bodyPr/>
        <a:lstStyle/>
        <a:p>
          <a:endParaRPr lang="en-US"/>
        </a:p>
      </dgm:t>
    </dgm:pt>
    <dgm:pt modelId="{26DA3D87-7691-48AF-BB4B-3DED40688AC6}" type="pres">
      <dgm:prSet presAssocID="{0BB3D4F0-4C42-40D4-AB3F-A039AB92407E}" presName="bullet4b" presStyleLbl="node1" presStyleIdx="1" presStyleCnt="4" custScaleX="133100" custScaleY="133100" custLinFactX="500000" custLinFactY="-127825" custLinFactNeighborX="501305" custLinFactNeighborY="-200000"/>
      <dgm:spPr>
        <a:solidFill>
          <a:srgbClr val="00FFFF"/>
        </a:solidFill>
        <a:ln>
          <a:solidFill>
            <a:srgbClr val="FF0000"/>
          </a:solidFill>
        </a:ln>
      </dgm:spPr>
    </dgm:pt>
    <dgm:pt modelId="{910B5657-73A3-418A-A775-0B788D92684A}" type="pres">
      <dgm:prSet presAssocID="{0BB3D4F0-4C42-40D4-AB3F-A039AB92407E}" presName="textBox4b" presStyleLbl="revTx" presStyleIdx="1" presStyleCnt="4" custScaleX="476653" custScaleY="39088" custLinFactNeighborX="-304" custLinFactNeighborY="17468">
        <dgm:presLayoutVars>
          <dgm:bulletEnabled val="1"/>
        </dgm:presLayoutVars>
      </dgm:prSet>
      <dgm:spPr/>
      <dgm:t>
        <a:bodyPr/>
        <a:lstStyle/>
        <a:p>
          <a:endParaRPr lang="en-US"/>
        </a:p>
      </dgm:t>
    </dgm:pt>
    <dgm:pt modelId="{839E3BB1-376C-449E-98E1-8CC6AE76C7DA}" type="pres">
      <dgm:prSet presAssocID="{1490F4CF-AA24-4577-8C40-ED62D8581C52}" presName="bullet4c" presStyleLbl="node1" presStyleIdx="2" presStyleCnt="4" custScaleX="68302" custScaleY="62093" custLinFactX="96988" custLinFactY="100000" custLinFactNeighborX="100000" custLinFactNeighborY="104672"/>
      <dgm:spPr>
        <a:solidFill>
          <a:srgbClr val="FFC000"/>
        </a:solidFill>
        <a:ln>
          <a:solidFill>
            <a:srgbClr val="7030A0"/>
          </a:solidFill>
        </a:ln>
      </dgm:spPr>
    </dgm:pt>
    <dgm:pt modelId="{64018142-1855-47EA-A53E-AB3B484D78A3}" type="pres">
      <dgm:prSet presAssocID="{1490F4CF-AA24-4577-8C40-ED62D8581C52}" presName="textBox4c" presStyleLbl="revTx" presStyleIdx="2" presStyleCnt="4" custScaleX="374474" custScaleY="49013" custLinFactX="-1315" custLinFactNeighborX="-100000" custLinFactNeighborY="97276">
        <dgm:presLayoutVars>
          <dgm:bulletEnabled val="1"/>
        </dgm:presLayoutVars>
      </dgm:prSet>
      <dgm:spPr/>
      <dgm:t>
        <a:bodyPr/>
        <a:lstStyle/>
        <a:p>
          <a:endParaRPr lang="en-US"/>
        </a:p>
      </dgm:t>
    </dgm:pt>
    <dgm:pt modelId="{0BFF9CC4-5F75-45C8-B406-E34434E9AF93}" type="pres">
      <dgm:prSet presAssocID="{A735EBA6-8266-44FA-8099-ABA6F03E69EE}" presName="bullet4d" presStyleLbl="node1" presStyleIdx="3" presStyleCnt="4" custScaleX="26334" custScaleY="26334" custLinFactX="-100000" custLinFactY="200000" custLinFactNeighborX="-153718" custLinFactNeighborY="240698"/>
      <dgm:spPr>
        <a:solidFill>
          <a:srgbClr val="00B0F0"/>
        </a:solidFill>
        <a:ln>
          <a:solidFill>
            <a:srgbClr val="C00000"/>
          </a:solidFill>
        </a:ln>
      </dgm:spPr>
    </dgm:pt>
    <dgm:pt modelId="{316BC113-110C-49A3-BA0F-796D7FB73BC1}" type="pres">
      <dgm:prSet presAssocID="{A735EBA6-8266-44FA-8099-ABA6F03E69EE}" presName="textBox4d" presStyleLbl="revTx" presStyleIdx="3" presStyleCnt="4" custScaleX="364201" custScaleY="74709" custLinFactX="-100000" custLinFactY="100000" custLinFactNeighborX="-119646" custLinFactNeighborY="138108">
        <dgm:presLayoutVars>
          <dgm:bulletEnabled val="1"/>
        </dgm:presLayoutVars>
      </dgm:prSet>
      <dgm:spPr/>
      <dgm:t>
        <a:bodyPr/>
        <a:lstStyle/>
        <a:p>
          <a:endParaRPr lang="en-US"/>
        </a:p>
      </dgm:t>
    </dgm:pt>
  </dgm:ptLst>
  <dgm:cxnLst>
    <dgm:cxn modelId="{9AD82ED1-7970-4D37-A93A-17CCD055DD2C}" srcId="{71D767B3-5489-42D6-9175-CE266446274E}" destId="{0BB3D4F0-4C42-40D4-AB3F-A039AB92407E}" srcOrd="1" destOrd="0" parTransId="{A7D1487F-A048-4395-A306-314EB2B952ED}" sibTransId="{9117EA14-887E-4E82-8B9E-3C272A060253}"/>
    <dgm:cxn modelId="{3E6A1EE2-4B7E-47D6-BD14-559D5A76D663}" type="presOf" srcId="{1490F4CF-AA24-4577-8C40-ED62D8581C52}" destId="{64018142-1855-47EA-A53E-AB3B484D78A3}" srcOrd="0" destOrd="0" presId="urn:microsoft.com/office/officeart/2005/8/layout/arrow2"/>
    <dgm:cxn modelId="{14405B09-C2AE-4C22-8835-56FD6C5C557B}" type="presOf" srcId="{0BB3D4F0-4C42-40D4-AB3F-A039AB92407E}" destId="{910B5657-73A3-418A-A775-0B788D92684A}" srcOrd="0" destOrd="0" presId="urn:microsoft.com/office/officeart/2005/8/layout/arrow2"/>
    <dgm:cxn modelId="{B4B39128-772F-4227-A8E6-C3F622B18160}" srcId="{71D767B3-5489-42D6-9175-CE266446274E}" destId="{4C611C02-2234-415F-9854-4D8CAD3C3635}" srcOrd="0" destOrd="0" parTransId="{6DE5C666-DFFD-441F-95E2-B593B85087A4}" sibTransId="{9D31EAC7-6B02-439B-8DDF-8143F252AA27}"/>
    <dgm:cxn modelId="{7B341ACD-D566-4DC1-BEC8-736F7D6A6635}" type="presOf" srcId="{4C611C02-2234-415F-9854-4D8CAD3C3635}" destId="{40F05A67-ECD6-431E-B6C3-CC35CCE80CD6}" srcOrd="0" destOrd="0" presId="urn:microsoft.com/office/officeart/2005/8/layout/arrow2"/>
    <dgm:cxn modelId="{B0F7357D-2C05-4EAC-81B9-7A80C9BF9883}" srcId="{71D767B3-5489-42D6-9175-CE266446274E}" destId="{A735EBA6-8266-44FA-8099-ABA6F03E69EE}" srcOrd="3" destOrd="0" parTransId="{7952D8EB-3D68-4B86-974D-050079F71D00}" sibTransId="{75FA2DBE-70AA-4971-A023-4F6D2E417DE8}"/>
    <dgm:cxn modelId="{1274D054-0465-4DA5-B97A-48C1A23094B7}" type="presOf" srcId="{A735EBA6-8266-44FA-8099-ABA6F03E69EE}" destId="{316BC113-110C-49A3-BA0F-796D7FB73BC1}" srcOrd="0" destOrd="0" presId="urn:microsoft.com/office/officeart/2005/8/layout/arrow2"/>
    <dgm:cxn modelId="{56AED972-C82B-4957-A43F-28607E5660A2}" type="presOf" srcId="{71D767B3-5489-42D6-9175-CE266446274E}" destId="{BB48787C-99C2-460F-B868-03C4BF9BBD56}" srcOrd="0" destOrd="0" presId="urn:microsoft.com/office/officeart/2005/8/layout/arrow2"/>
    <dgm:cxn modelId="{6D0AFA20-4E2A-4532-A996-4EEA449562D7}" srcId="{71D767B3-5489-42D6-9175-CE266446274E}" destId="{1490F4CF-AA24-4577-8C40-ED62D8581C52}" srcOrd="2" destOrd="0" parTransId="{5BC5A753-947B-4635-B280-E4CBE9901957}" sibTransId="{E2B1D672-323A-47FC-8180-565EA6B11479}"/>
    <dgm:cxn modelId="{1B8ACB8A-9BA0-48AB-A365-82936DF56D1D}" type="presParOf" srcId="{BB48787C-99C2-460F-B868-03C4BF9BBD56}" destId="{70282EDF-E6EF-42E9-B3C8-6CFEFBECD5A5}" srcOrd="0" destOrd="0" presId="urn:microsoft.com/office/officeart/2005/8/layout/arrow2"/>
    <dgm:cxn modelId="{ADC00390-6822-4B4A-8AE0-EACD779D1553}" type="presParOf" srcId="{BB48787C-99C2-460F-B868-03C4BF9BBD56}" destId="{D96B737F-1F2D-4E73-B3C4-0AC0F56689BA}" srcOrd="1" destOrd="0" presId="urn:microsoft.com/office/officeart/2005/8/layout/arrow2"/>
    <dgm:cxn modelId="{FEF8A2A3-837C-4C89-B9C1-B7F4AE7510F7}" type="presParOf" srcId="{D96B737F-1F2D-4E73-B3C4-0AC0F56689BA}" destId="{C10E0B77-4FDD-4932-904C-250ACA1FF291}" srcOrd="0" destOrd="0" presId="urn:microsoft.com/office/officeart/2005/8/layout/arrow2"/>
    <dgm:cxn modelId="{DB3F247E-8C2C-404C-814C-26DF231911A0}" type="presParOf" srcId="{D96B737F-1F2D-4E73-B3C4-0AC0F56689BA}" destId="{40F05A67-ECD6-431E-B6C3-CC35CCE80CD6}" srcOrd="1" destOrd="0" presId="urn:microsoft.com/office/officeart/2005/8/layout/arrow2"/>
    <dgm:cxn modelId="{BA3939A5-31A3-433B-9F71-DA82641173FD}" type="presParOf" srcId="{D96B737F-1F2D-4E73-B3C4-0AC0F56689BA}" destId="{26DA3D87-7691-48AF-BB4B-3DED40688AC6}" srcOrd="2" destOrd="0" presId="urn:microsoft.com/office/officeart/2005/8/layout/arrow2"/>
    <dgm:cxn modelId="{85FEFCBB-7855-4CEF-B3C5-BB09611B40C1}" type="presParOf" srcId="{D96B737F-1F2D-4E73-B3C4-0AC0F56689BA}" destId="{910B5657-73A3-418A-A775-0B788D92684A}" srcOrd="3" destOrd="0" presId="urn:microsoft.com/office/officeart/2005/8/layout/arrow2"/>
    <dgm:cxn modelId="{589702A0-9080-44DB-B963-ECBBC1EF397D}" type="presParOf" srcId="{D96B737F-1F2D-4E73-B3C4-0AC0F56689BA}" destId="{839E3BB1-376C-449E-98E1-8CC6AE76C7DA}" srcOrd="4" destOrd="0" presId="urn:microsoft.com/office/officeart/2005/8/layout/arrow2"/>
    <dgm:cxn modelId="{AE085B97-8F8E-4412-9761-7BE39FB6CFCE}" type="presParOf" srcId="{D96B737F-1F2D-4E73-B3C4-0AC0F56689BA}" destId="{64018142-1855-47EA-A53E-AB3B484D78A3}" srcOrd="5" destOrd="0" presId="urn:microsoft.com/office/officeart/2005/8/layout/arrow2"/>
    <dgm:cxn modelId="{F8B24D43-4E7E-4BB3-A575-1FEC02DCDF25}" type="presParOf" srcId="{D96B737F-1F2D-4E73-B3C4-0AC0F56689BA}" destId="{0BFF9CC4-5F75-45C8-B406-E34434E9AF93}" srcOrd="6" destOrd="0" presId="urn:microsoft.com/office/officeart/2005/8/layout/arrow2"/>
    <dgm:cxn modelId="{10CF06E6-CE01-4213-9895-20F6399481EC}" type="presParOf" srcId="{D96B737F-1F2D-4E73-B3C4-0AC0F56689BA}" destId="{316BC113-110C-49A3-BA0F-796D7FB73BC1}" srcOrd="7"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47CF41-3C7C-4B1E-8A4C-3216047F5F49}" type="doc">
      <dgm:prSet loTypeId="urn:microsoft.com/office/officeart/2005/8/layout/pyramid2" loCatId="list" qsTypeId="urn:microsoft.com/office/officeart/2005/8/quickstyle/simple1" qsCatId="simple" csTypeId="urn:microsoft.com/office/officeart/2005/8/colors/accent1_2" csCatId="accent1" phldr="1"/>
      <dgm:spPr/>
    </dgm:pt>
    <dgm:pt modelId="{4B06D370-E60E-43F3-A5D5-F46E6110BD31}">
      <dgm:prSet phldrT="[Text]" custT="1"/>
      <dgm:spPr>
        <a:solidFill>
          <a:schemeClr val="accent3">
            <a:lumMod val="60000"/>
            <a:lumOff val="40000"/>
            <a:alpha val="90000"/>
          </a:schemeClr>
        </a:solidFill>
        <a:ln>
          <a:solidFill>
            <a:srgbClr val="FF0000"/>
          </a:solidFill>
        </a:ln>
      </dgm:spPr>
      <dgm:t>
        <a:bodyPr/>
        <a:lstStyle/>
        <a:p>
          <a:pPr algn="justLow" rtl="1"/>
          <a:r>
            <a:rPr lang="fa-IR" sz="1800" b="1" dirty="0" smtClean="0">
              <a:solidFill>
                <a:srgbClr val="002060"/>
              </a:solidFill>
              <a:cs typeface="B Zar" pitchFamily="2" charset="-78"/>
            </a:rPr>
            <a:t>محققین، ریشه های کهن اندیشه های لیبرالی را به یونان باستان و مناطقی که در آنها شهروندان از آزادی های بیشتری برخوردار بودند، بر می گردانند. </a:t>
          </a:r>
          <a:endParaRPr lang="en-US" sz="1800" b="1" dirty="0">
            <a:solidFill>
              <a:srgbClr val="002060"/>
            </a:solidFill>
            <a:cs typeface="B Zar" pitchFamily="2" charset="-78"/>
          </a:endParaRPr>
        </a:p>
      </dgm:t>
    </dgm:pt>
    <dgm:pt modelId="{2B87A481-B597-45FB-BD05-DB43EEB12A64}" type="parTrans" cxnId="{C085907A-CD22-4C87-A990-7A93C9815752}">
      <dgm:prSet/>
      <dgm:spPr/>
      <dgm:t>
        <a:bodyPr/>
        <a:lstStyle/>
        <a:p>
          <a:endParaRPr lang="en-US"/>
        </a:p>
      </dgm:t>
    </dgm:pt>
    <dgm:pt modelId="{66F24F9A-DEBF-414C-9876-33693900A1B8}" type="sibTrans" cxnId="{C085907A-CD22-4C87-A990-7A93C9815752}">
      <dgm:prSet/>
      <dgm:spPr/>
      <dgm:t>
        <a:bodyPr/>
        <a:lstStyle/>
        <a:p>
          <a:endParaRPr lang="en-US"/>
        </a:p>
      </dgm:t>
    </dgm:pt>
    <dgm:pt modelId="{7B3CF29A-59AB-4655-BD05-A8F0985731B1}">
      <dgm:prSet phldrT="[Text]" custT="1"/>
      <dgm:spPr>
        <a:solidFill>
          <a:srgbClr val="92D050">
            <a:alpha val="90000"/>
          </a:srgbClr>
        </a:solidFill>
        <a:ln>
          <a:solidFill>
            <a:srgbClr val="FF0000"/>
          </a:solidFill>
        </a:ln>
      </dgm:spPr>
      <dgm:t>
        <a:bodyPr/>
        <a:lstStyle/>
        <a:p>
          <a:pPr algn="justLow" rtl="1"/>
          <a:r>
            <a:rPr lang="fa-IR" sz="1800" b="1" dirty="0" smtClean="0">
              <a:solidFill>
                <a:srgbClr val="C00000"/>
              </a:solidFill>
              <a:cs typeface="B Zar" pitchFamily="2" charset="-78"/>
            </a:rPr>
            <a:t>لیبرالیسم به معنای امروزی آن، محصول انسان گرایی و فردگرایی عصر جدید است و ریشه در رنسانس و جنبش اصلاح دینی (پروتستانیسم) دارد. </a:t>
          </a:r>
          <a:endParaRPr lang="en-US" sz="1800" b="1" dirty="0">
            <a:solidFill>
              <a:srgbClr val="C00000"/>
            </a:solidFill>
            <a:cs typeface="B Zar" pitchFamily="2" charset="-78"/>
          </a:endParaRPr>
        </a:p>
      </dgm:t>
    </dgm:pt>
    <dgm:pt modelId="{53B39F0C-5C0D-4F67-B17F-4CD7D585C905}" type="parTrans" cxnId="{7050DCB6-9F1E-46E3-B673-B43117B3CDF8}">
      <dgm:prSet/>
      <dgm:spPr/>
      <dgm:t>
        <a:bodyPr/>
        <a:lstStyle/>
        <a:p>
          <a:endParaRPr lang="en-US"/>
        </a:p>
      </dgm:t>
    </dgm:pt>
    <dgm:pt modelId="{3A981787-B7D7-4716-B4B4-7C4A311131BD}" type="sibTrans" cxnId="{7050DCB6-9F1E-46E3-B673-B43117B3CDF8}">
      <dgm:prSet/>
      <dgm:spPr/>
      <dgm:t>
        <a:bodyPr/>
        <a:lstStyle/>
        <a:p>
          <a:endParaRPr lang="en-US"/>
        </a:p>
      </dgm:t>
    </dgm:pt>
    <dgm:pt modelId="{9BFD2381-F7FA-46AD-A66D-FBB9F57DBA7A}">
      <dgm:prSet phldrT="[Text]" custT="1"/>
      <dgm:spPr>
        <a:solidFill>
          <a:srgbClr val="7030A0">
            <a:alpha val="90000"/>
          </a:srgbClr>
        </a:solidFill>
        <a:ln>
          <a:solidFill>
            <a:srgbClr val="FF0000"/>
          </a:solidFill>
        </a:ln>
      </dgm:spPr>
      <dgm:t>
        <a:bodyPr/>
        <a:lstStyle/>
        <a:p>
          <a:pPr algn="justLow" rtl="1"/>
          <a:r>
            <a:rPr lang="fa-IR" sz="1800" b="1" dirty="0" smtClean="0">
              <a:solidFill>
                <a:srgbClr val="00FFFF"/>
              </a:solidFill>
              <a:cs typeface="B Zar" pitchFamily="2" charset="-78"/>
            </a:rPr>
            <a:t>تفکر لیبرالیستی در مراحل آغازین، به شکل یک جنبش ضد استبدادی بروز کرد؛ اما پس از آن، صبغه مکتبی به خود گرفت و به نظریه ای در باب اقتصاد و سیاست بدل شد.</a:t>
          </a:r>
          <a:endParaRPr lang="en-US" sz="1800" b="1" dirty="0">
            <a:solidFill>
              <a:srgbClr val="00FFFF"/>
            </a:solidFill>
            <a:cs typeface="B Zar" pitchFamily="2" charset="-78"/>
          </a:endParaRPr>
        </a:p>
      </dgm:t>
    </dgm:pt>
    <dgm:pt modelId="{E538B686-FDC1-47D0-AB7C-5B4FD3916CE0}" type="parTrans" cxnId="{3552FF54-6FD0-496E-BD77-306C66FBC1BB}">
      <dgm:prSet/>
      <dgm:spPr/>
      <dgm:t>
        <a:bodyPr/>
        <a:lstStyle/>
        <a:p>
          <a:endParaRPr lang="en-US"/>
        </a:p>
      </dgm:t>
    </dgm:pt>
    <dgm:pt modelId="{56C9F060-4D51-4D20-AE09-171639A36CF9}" type="sibTrans" cxnId="{3552FF54-6FD0-496E-BD77-306C66FBC1BB}">
      <dgm:prSet/>
      <dgm:spPr/>
      <dgm:t>
        <a:bodyPr/>
        <a:lstStyle/>
        <a:p>
          <a:endParaRPr lang="en-US"/>
        </a:p>
      </dgm:t>
    </dgm:pt>
    <dgm:pt modelId="{2614E83C-0D0F-4027-812E-045CB5B0AC9C}">
      <dgm:prSet phldrT="[Text]" custT="1"/>
      <dgm:spPr>
        <a:solidFill>
          <a:schemeClr val="accent6">
            <a:lumMod val="60000"/>
            <a:lumOff val="40000"/>
            <a:alpha val="90000"/>
          </a:schemeClr>
        </a:solidFill>
        <a:ln>
          <a:solidFill>
            <a:srgbClr val="FF0000"/>
          </a:solidFill>
        </a:ln>
      </dgm:spPr>
      <dgm:t>
        <a:bodyPr/>
        <a:lstStyle/>
        <a:p>
          <a:pPr algn="justLow" rtl="1"/>
          <a:r>
            <a:rPr lang="fa-IR" sz="1800" b="1" dirty="0" smtClean="0">
              <a:solidFill>
                <a:srgbClr val="7030A0"/>
              </a:solidFill>
              <a:cs typeface="B Zar" pitchFamily="2" charset="-78"/>
            </a:rPr>
            <a:t>برجسته ترین حامی لیبرالیسم در حوزه فکری و فلسفی، که نظرات وی مبانی تئوریک لیبرالیسم را در عصر روشنگری بنا نهاد، </a:t>
          </a:r>
          <a:r>
            <a:rPr lang="fa-IR" sz="1800" b="1" dirty="0" smtClean="0">
              <a:solidFill>
                <a:srgbClr val="C00000"/>
              </a:solidFill>
              <a:cs typeface="B Zar" pitchFamily="2" charset="-78"/>
            </a:rPr>
            <a:t>«جان لاک»، </a:t>
          </a:r>
          <a:r>
            <a:rPr lang="fa-IR" sz="1800" b="1" dirty="0" smtClean="0">
              <a:solidFill>
                <a:srgbClr val="7030A0"/>
              </a:solidFill>
              <a:cs typeface="B Zar" pitchFamily="2" charset="-78"/>
            </a:rPr>
            <a:t>فیلسوف تجربی مسلک انگلیسی است.</a:t>
          </a:r>
          <a:endParaRPr lang="en-US" sz="1800" b="1" dirty="0">
            <a:solidFill>
              <a:srgbClr val="7030A0"/>
            </a:solidFill>
            <a:cs typeface="B Zar" pitchFamily="2" charset="-78"/>
          </a:endParaRPr>
        </a:p>
      </dgm:t>
    </dgm:pt>
    <dgm:pt modelId="{623DB915-BAC9-494C-B209-CB65394ECD5C}" type="parTrans" cxnId="{C9CD4E2C-B2DA-42FF-A855-F534BD347CF7}">
      <dgm:prSet/>
      <dgm:spPr/>
      <dgm:t>
        <a:bodyPr/>
        <a:lstStyle/>
        <a:p>
          <a:endParaRPr lang="en-US"/>
        </a:p>
      </dgm:t>
    </dgm:pt>
    <dgm:pt modelId="{3D2D51F9-CF86-4DAC-A7A8-F511F4044742}" type="sibTrans" cxnId="{C9CD4E2C-B2DA-42FF-A855-F534BD347CF7}">
      <dgm:prSet/>
      <dgm:spPr/>
      <dgm:t>
        <a:bodyPr/>
        <a:lstStyle/>
        <a:p>
          <a:endParaRPr lang="en-US"/>
        </a:p>
      </dgm:t>
    </dgm:pt>
    <dgm:pt modelId="{7771F300-014E-428A-9DD5-9D87DCAEAE88}">
      <dgm:prSet phldrT="[Text]" custT="1"/>
      <dgm:spPr>
        <a:solidFill>
          <a:srgbClr val="00B0F0">
            <a:alpha val="90000"/>
          </a:srgbClr>
        </a:solidFill>
        <a:ln>
          <a:solidFill>
            <a:srgbClr val="FF0000"/>
          </a:solidFill>
        </a:ln>
      </dgm:spPr>
      <dgm:t>
        <a:bodyPr/>
        <a:lstStyle/>
        <a:p>
          <a:pPr algn="justLow" rtl="1"/>
          <a:r>
            <a:rPr lang="fa-IR" sz="1800" b="1" dirty="0" smtClean="0">
              <a:solidFill>
                <a:srgbClr val="663300"/>
              </a:solidFill>
              <a:cs typeface="B Zar" pitchFamily="2" charset="-78"/>
            </a:rPr>
            <a:t>لیبرالیسم در سرآغاز خود دو مرحله داشته است؛ یکی در جهت دینی، شورشی بود در مقابل استبداد کلیسا، و دیگری در عرصه سیاست، شورشی بود در برابر حکام مستبد سیاسی.</a:t>
          </a:r>
          <a:endParaRPr lang="en-US" sz="1800" b="1" dirty="0">
            <a:solidFill>
              <a:srgbClr val="663300"/>
            </a:solidFill>
            <a:cs typeface="B Zar" pitchFamily="2" charset="-78"/>
          </a:endParaRPr>
        </a:p>
      </dgm:t>
    </dgm:pt>
    <dgm:pt modelId="{3E7D7AEC-E0D8-46E5-B738-233FF5E043A0}" type="parTrans" cxnId="{13950325-6447-4349-B3E5-3DB062E74B1B}">
      <dgm:prSet/>
      <dgm:spPr/>
      <dgm:t>
        <a:bodyPr/>
        <a:lstStyle/>
        <a:p>
          <a:endParaRPr lang="en-US"/>
        </a:p>
      </dgm:t>
    </dgm:pt>
    <dgm:pt modelId="{A6DAA56B-E95F-49D4-94F1-FB6933D03F1F}" type="sibTrans" cxnId="{13950325-6447-4349-B3E5-3DB062E74B1B}">
      <dgm:prSet/>
      <dgm:spPr/>
      <dgm:t>
        <a:bodyPr/>
        <a:lstStyle/>
        <a:p>
          <a:endParaRPr lang="en-US"/>
        </a:p>
      </dgm:t>
    </dgm:pt>
    <dgm:pt modelId="{C7D26304-CD6E-41FF-A1B7-C950C6B62C08}" type="pres">
      <dgm:prSet presAssocID="{8847CF41-3C7C-4B1E-8A4C-3216047F5F49}" presName="compositeShape" presStyleCnt="0">
        <dgm:presLayoutVars>
          <dgm:dir val="rev"/>
          <dgm:resizeHandles/>
        </dgm:presLayoutVars>
      </dgm:prSet>
      <dgm:spPr/>
    </dgm:pt>
    <dgm:pt modelId="{D7027E29-7F83-4861-960B-1968F4724C6E}" type="pres">
      <dgm:prSet presAssocID="{8847CF41-3C7C-4B1E-8A4C-3216047F5F49}" presName="pyramid" presStyleLbl="node1" presStyleIdx="0" presStyleCnt="1" custScaleX="44412" custLinFactNeighborX="43433"/>
      <dgm:spPr>
        <a:solidFill>
          <a:schemeClr val="accent2">
            <a:lumMod val="60000"/>
            <a:lumOff val="40000"/>
          </a:schemeClr>
        </a:solidFill>
        <a:ln>
          <a:solidFill>
            <a:srgbClr val="FF0000"/>
          </a:solidFill>
        </a:ln>
      </dgm:spPr>
    </dgm:pt>
    <dgm:pt modelId="{B47F89D6-9C67-442A-85BF-9B0E3044B5A7}" type="pres">
      <dgm:prSet presAssocID="{8847CF41-3C7C-4B1E-8A4C-3216047F5F49}" presName="theList" presStyleCnt="0"/>
      <dgm:spPr/>
    </dgm:pt>
    <dgm:pt modelId="{ED1F17B9-AA65-48AF-A87D-58CA54D0E55D}" type="pres">
      <dgm:prSet presAssocID="{4B06D370-E60E-43F3-A5D5-F46E6110BD31}" presName="aNode" presStyleLbl="fgAcc1" presStyleIdx="0" presStyleCnt="5" custScaleX="214359" custLinFactNeighborX="-7495">
        <dgm:presLayoutVars>
          <dgm:bulletEnabled val="1"/>
        </dgm:presLayoutVars>
      </dgm:prSet>
      <dgm:spPr/>
      <dgm:t>
        <a:bodyPr/>
        <a:lstStyle/>
        <a:p>
          <a:endParaRPr lang="en-US"/>
        </a:p>
      </dgm:t>
    </dgm:pt>
    <dgm:pt modelId="{EF1C0E97-B61E-4F98-905D-B459577337E6}" type="pres">
      <dgm:prSet presAssocID="{4B06D370-E60E-43F3-A5D5-F46E6110BD31}" presName="aSpace" presStyleCnt="0"/>
      <dgm:spPr/>
    </dgm:pt>
    <dgm:pt modelId="{3AA508C3-C27C-4117-ABEE-D446BFCCD904}" type="pres">
      <dgm:prSet presAssocID="{7B3CF29A-59AB-4655-BD05-A8F0985731B1}" presName="aNode" presStyleLbl="fgAcc1" presStyleIdx="1" presStyleCnt="5" custScaleX="214359" custLinFactNeighborX="-7644" custLinFactNeighborY="60216">
        <dgm:presLayoutVars>
          <dgm:bulletEnabled val="1"/>
        </dgm:presLayoutVars>
      </dgm:prSet>
      <dgm:spPr/>
      <dgm:t>
        <a:bodyPr/>
        <a:lstStyle/>
        <a:p>
          <a:endParaRPr lang="en-US"/>
        </a:p>
      </dgm:t>
    </dgm:pt>
    <dgm:pt modelId="{9994DE28-1487-4EBD-8E84-A45124E9A682}" type="pres">
      <dgm:prSet presAssocID="{7B3CF29A-59AB-4655-BD05-A8F0985731B1}" presName="aSpace" presStyleCnt="0"/>
      <dgm:spPr/>
    </dgm:pt>
    <dgm:pt modelId="{7F1852C6-6F65-49DB-B5AE-538C36C88361}" type="pres">
      <dgm:prSet presAssocID="{9BFD2381-F7FA-46AD-A66D-FBB9F57DBA7A}" presName="aNode" presStyleLbl="fgAcc1" presStyleIdx="2" presStyleCnt="5" custScaleX="214359" custLinFactY="672" custLinFactNeighborX="-7226" custLinFactNeighborY="100000">
        <dgm:presLayoutVars>
          <dgm:bulletEnabled val="1"/>
        </dgm:presLayoutVars>
      </dgm:prSet>
      <dgm:spPr/>
      <dgm:t>
        <a:bodyPr/>
        <a:lstStyle/>
        <a:p>
          <a:endParaRPr lang="en-US"/>
        </a:p>
      </dgm:t>
    </dgm:pt>
    <dgm:pt modelId="{B88EC677-376E-4C2D-8AC5-E51E573DEAA2}" type="pres">
      <dgm:prSet presAssocID="{9BFD2381-F7FA-46AD-A66D-FBB9F57DBA7A}" presName="aSpace" presStyleCnt="0"/>
      <dgm:spPr/>
    </dgm:pt>
    <dgm:pt modelId="{F7078BE3-0245-41BA-AF06-E2B1CCFBB6B2}" type="pres">
      <dgm:prSet presAssocID="{7771F300-014E-428A-9DD5-9D87DCAEAE88}" presName="aNode" presStyleLbl="fgAcc1" presStyleIdx="3" presStyleCnt="5" custScaleX="214359" custLinFactY="6318" custLinFactNeighborX="-6270" custLinFactNeighborY="100000">
        <dgm:presLayoutVars>
          <dgm:bulletEnabled val="1"/>
        </dgm:presLayoutVars>
      </dgm:prSet>
      <dgm:spPr/>
      <dgm:t>
        <a:bodyPr/>
        <a:lstStyle/>
        <a:p>
          <a:endParaRPr lang="en-US"/>
        </a:p>
      </dgm:t>
    </dgm:pt>
    <dgm:pt modelId="{460C4359-5828-4872-921C-28AD3A334291}" type="pres">
      <dgm:prSet presAssocID="{7771F300-014E-428A-9DD5-9D87DCAEAE88}" presName="aSpace" presStyleCnt="0"/>
      <dgm:spPr/>
    </dgm:pt>
    <dgm:pt modelId="{11D77DD7-B5B8-44FF-B904-4DB742DFC8F1}" type="pres">
      <dgm:prSet presAssocID="{2614E83C-0D0F-4027-812E-045CB5B0AC9C}" presName="aNode" presStyleLbl="fgAcc1" presStyleIdx="4" presStyleCnt="5" custScaleX="214359" custLinFactY="15728" custLinFactNeighborX="-6270" custLinFactNeighborY="100000">
        <dgm:presLayoutVars>
          <dgm:bulletEnabled val="1"/>
        </dgm:presLayoutVars>
      </dgm:prSet>
      <dgm:spPr/>
      <dgm:t>
        <a:bodyPr/>
        <a:lstStyle/>
        <a:p>
          <a:endParaRPr lang="en-US"/>
        </a:p>
      </dgm:t>
    </dgm:pt>
    <dgm:pt modelId="{0A523A00-F51B-4336-8C9D-A4F6826AD716}" type="pres">
      <dgm:prSet presAssocID="{2614E83C-0D0F-4027-812E-045CB5B0AC9C}" presName="aSpace" presStyleCnt="0"/>
      <dgm:spPr/>
    </dgm:pt>
  </dgm:ptLst>
  <dgm:cxnLst>
    <dgm:cxn modelId="{49289B84-C441-483F-9CE7-A95A58428DBC}" type="presOf" srcId="{7771F300-014E-428A-9DD5-9D87DCAEAE88}" destId="{F7078BE3-0245-41BA-AF06-E2B1CCFBB6B2}" srcOrd="0" destOrd="0" presId="urn:microsoft.com/office/officeart/2005/8/layout/pyramid2"/>
    <dgm:cxn modelId="{13950325-6447-4349-B3E5-3DB062E74B1B}" srcId="{8847CF41-3C7C-4B1E-8A4C-3216047F5F49}" destId="{7771F300-014E-428A-9DD5-9D87DCAEAE88}" srcOrd="3" destOrd="0" parTransId="{3E7D7AEC-E0D8-46E5-B738-233FF5E043A0}" sibTransId="{A6DAA56B-E95F-49D4-94F1-FB6933D03F1F}"/>
    <dgm:cxn modelId="{C9CD4E2C-B2DA-42FF-A855-F534BD347CF7}" srcId="{8847CF41-3C7C-4B1E-8A4C-3216047F5F49}" destId="{2614E83C-0D0F-4027-812E-045CB5B0AC9C}" srcOrd="4" destOrd="0" parTransId="{623DB915-BAC9-494C-B209-CB65394ECD5C}" sibTransId="{3D2D51F9-CF86-4DAC-A7A8-F511F4044742}"/>
    <dgm:cxn modelId="{EB9D734B-B80D-40CF-8397-0E5826B84D28}" type="presOf" srcId="{4B06D370-E60E-43F3-A5D5-F46E6110BD31}" destId="{ED1F17B9-AA65-48AF-A87D-58CA54D0E55D}" srcOrd="0" destOrd="0" presId="urn:microsoft.com/office/officeart/2005/8/layout/pyramid2"/>
    <dgm:cxn modelId="{06B74449-A567-46A1-AFF4-BAED8E2DB695}" type="presOf" srcId="{9BFD2381-F7FA-46AD-A66D-FBB9F57DBA7A}" destId="{7F1852C6-6F65-49DB-B5AE-538C36C88361}" srcOrd="0" destOrd="0" presId="urn:microsoft.com/office/officeart/2005/8/layout/pyramid2"/>
    <dgm:cxn modelId="{7050DCB6-9F1E-46E3-B673-B43117B3CDF8}" srcId="{8847CF41-3C7C-4B1E-8A4C-3216047F5F49}" destId="{7B3CF29A-59AB-4655-BD05-A8F0985731B1}" srcOrd="1" destOrd="0" parTransId="{53B39F0C-5C0D-4F67-B17F-4CD7D585C905}" sibTransId="{3A981787-B7D7-4716-B4B4-7C4A311131BD}"/>
    <dgm:cxn modelId="{C085907A-CD22-4C87-A990-7A93C9815752}" srcId="{8847CF41-3C7C-4B1E-8A4C-3216047F5F49}" destId="{4B06D370-E60E-43F3-A5D5-F46E6110BD31}" srcOrd="0" destOrd="0" parTransId="{2B87A481-B597-45FB-BD05-DB43EEB12A64}" sibTransId="{66F24F9A-DEBF-414C-9876-33693900A1B8}"/>
    <dgm:cxn modelId="{3552FF54-6FD0-496E-BD77-306C66FBC1BB}" srcId="{8847CF41-3C7C-4B1E-8A4C-3216047F5F49}" destId="{9BFD2381-F7FA-46AD-A66D-FBB9F57DBA7A}" srcOrd="2" destOrd="0" parTransId="{E538B686-FDC1-47D0-AB7C-5B4FD3916CE0}" sibTransId="{56C9F060-4D51-4D20-AE09-171639A36CF9}"/>
    <dgm:cxn modelId="{31828ABA-D6E9-43B1-BF28-AFDDDB9FBCAB}" type="presOf" srcId="{7B3CF29A-59AB-4655-BD05-A8F0985731B1}" destId="{3AA508C3-C27C-4117-ABEE-D446BFCCD904}" srcOrd="0" destOrd="0" presId="urn:microsoft.com/office/officeart/2005/8/layout/pyramid2"/>
    <dgm:cxn modelId="{E4630CA1-E87F-42A6-B22D-D16E024F501E}" type="presOf" srcId="{2614E83C-0D0F-4027-812E-045CB5B0AC9C}" destId="{11D77DD7-B5B8-44FF-B904-4DB742DFC8F1}" srcOrd="0" destOrd="0" presId="urn:microsoft.com/office/officeart/2005/8/layout/pyramid2"/>
    <dgm:cxn modelId="{9EBC61E8-6C91-4875-A156-A723F91F347F}" type="presOf" srcId="{8847CF41-3C7C-4B1E-8A4C-3216047F5F49}" destId="{C7D26304-CD6E-41FF-A1B7-C950C6B62C08}" srcOrd="0" destOrd="0" presId="urn:microsoft.com/office/officeart/2005/8/layout/pyramid2"/>
    <dgm:cxn modelId="{B1F585CC-F319-4CEA-9B08-CDBBB6274B00}" type="presParOf" srcId="{C7D26304-CD6E-41FF-A1B7-C950C6B62C08}" destId="{D7027E29-7F83-4861-960B-1968F4724C6E}" srcOrd="0" destOrd="0" presId="urn:microsoft.com/office/officeart/2005/8/layout/pyramid2"/>
    <dgm:cxn modelId="{AD0574BC-625A-43E1-8CA0-D3A7AB8B1C89}" type="presParOf" srcId="{C7D26304-CD6E-41FF-A1B7-C950C6B62C08}" destId="{B47F89D6-9C67-442A-85BF-9B0E3044B5A7}" srcOrd="1" destOrd="0" presId="urn:microsoft.com/office/officeart/2005/8/layout/pyramid2"/>
    <dgm:cxn modelId="{ED414CE4-D4A8-4C28-9CFC-E3C9DB0506A8}" type="presParOf" srcId="{B47F89D6-9C67-442A-85BF-9B0E3044B5A7}" destId="{ED1F17B9-AA65-48AF-A87D-58CA54D0E55D}" srcOrd="0" destOrd="0" presId="urn:microsoft.com/office/officeart/2005/8/layout/pyramid2"/>
    <dgm:cxn modelId="{DADEFC51-1B1D-4FDC-91D9-89DB20E258A7}" type="presParOf" srcId="{B47F89D6-9C67-442A-85BF-9B0E3044B5A7}" destId="{EF1C0E97-B61E-4F98-905D-B459577337E6}" srcOrd="1" destOrd="0" presId="urn:microsoft.com/office/officeart/2005/8/layout/pyramid2"/>
    <dgm:cxn modelId="{DBE8F9A2-7E2E-4C9D-9A2A-7F75780B2594}" type="presParOf" srcId="{B47F89D6-9C67-442A-85BF-9B0E3044B5A7}" destId="{3AA508C3-C27C-4117-ABEE-D446BFCCD904}" srcOrd="2" destOrd="0" presId="urn:microsoft.com/office/officeart/2005/8/layout/pyramid2"/>
    <dgm:cxn modelId="{8BFC1E85-D7C6-496E-9AD2-6FF3E8500539}" type="presParOf" srcId="{B47F89D6-9C67-442A-85BF-9B0E3044B5A7}" destId="{9994DE28-1487-4EBD-8E84-A45124E9A682}" srcOrd="3" destOrd="0" presId="urn:microsoft.com/office/officeart/2005/8/layout/pyramid2"/>
    <dgm:cxn modelId="{3738B165-98E0-44D7-BF69-60662E0DF33A}" type="presParOf" srcId="{B47F89D6-9C67-442A-85BF-9B0E3044B5A7}" destId="{7F1852C6-6F65-49DB-B5AE-538C36C88361}" srcOrd="4" destOrd="0" presId="urn:microsoft.com/office/officeart/2005/8/layout/pyramid2"/>
    <dgm:cxn modelId="{90B3BF48-7253-4126-867F-C692BC2B71AF}" type="presParOf" srcId="{B47F89D6-9C67-442A-85BF-9B0E3044B5A7}" destId="{B88EC677-376E-4C2D-8AC5-E51E573DEAA2}" srcOrd="5" destOrd="0" presId="urn:microsoft.com/office/officeart/2005/8/layout/pyramid2"/>
    <dgm:cxn modelId="{4ECF31EC-0A54-49B5-AEAA-CAE0D70C6710}" type="presParOf" srcId="{B47F89D6-9C67-442A-85BF-9B0E3044B5A7}" destId="{F7078BE3-0245-41BA-AF06-E2B1CCFBB6B2}" srcOrd="6" destOrd="0" presId="urn:microsoft.com/office/officeart/2005/8/layout/pyramid2"/>
    <dgm:cxn modelId="{9B6A822C-8FF4-405A-BB71-BF92038D38A4}" type="presParOf" srcId="{B47F89D6-9C67-442A-85BF-9B0E3044B5A7}" destId="{460C4359-5828-4872-921C-28AD3A334291}" srcOrd="7" destOrd="0" presId="urn:microsoft.com/office/officeart/2005/8/layout/pyramid2"/>
    <dgm:cxn modelId="{1910CC0A-A777-464B-BCC4-3E050BA2A1D9}" type="presParOf" srcId="{B47F89D6-9C67-442A-85BF-9B0E3044B5A7}" destId="{11D77DD7-B5B8-44FF-B904-4DB742DFC8F1}" srcOrd="8" destOrd="0" presId="urn:microsoft.com/office/officeart/2005/8/layout/pyramid2"/>
    <dgm:cxn modelId="{7A2D9680-5B19-47DB-A98D-DB65A1322D3E}" type="presParOf" srcId="{B47F89D6-9C67-442A-85BF-9B0E3044B5A7}" destId="{0A523A00-F51B-4336-8C9D-A4F6826AD716}"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6636BEE-5D60-475E-A938-6CC7DEDDA92A}"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n-US"/>
        </a:p>
      </dgm:t>
    </dgm:pt>
    <dgm:pt modelId="{B0D3F75A-9358-4C3D-A845-A2D5C73799FB}">
      <dgm:prSet phldrT="[Text]" custT="1">
        <dgm:style>
          <a:lnRef idx="2">
            <a:schemeClr val="accent6">
              <a:shade val="50000"/>
            </a:schemeClr>
          </a:lnRef>
          <a:fillRef idx="1">
            <a:schemeClr val="accent6"/>
          </a:fillRef>
          <a:effectRef idx="0">
            <a:schemeClr val="accent6"/>
          </a:effectRef>
          <a:fontRef idx="minor">
            <a:schemeClr val="lt1"/>
          </a:fontRef>
        </dgm:style>
      </dgm:prSet>
      <dgm:spPr>
        <a:ln>
          <a:solidFill>
            <a:srgbClr val="FF0000"/>
          </a:solidFill>
        </a:ln>
      </dgm:spPr>
      <dgm:t>
        <a:bodyPr/>
        <a:lstStyle/>
        <a:p>
          <a:pPr algn="ctr" rtl="1"/>
          <a:r>
            <a:rPr lang="fa-IR" sz="1800" b="1" dirty="0" smtClean="0">
              <a:solidFill>
                <a:srgbClr val="002060"/>
              </a:solidFill>
              <a:cs typeface="B Titr" pitchFamily="2" charset="-78"/>
            </a:rPr>
            <a:t>استقلال اراده فردی</a:t>
          </a:r>
          <a:endParaRPr lang="en-US" sz="1800" b="1" dirty="0">
            <a:solidFill>
              <a:srgbClr val="002060"/>
            </a:solidFill>
            <a:cs typeface="B Titr" pitchFamily="2" charset="-78"/>
          </a:endParaRPr>
        </a:p>
      </dgm:t>
    </dgm:pt>
    <dgm:pt modelId="{28A0A8AC-A5CC-4CD6-84DF-BA8C4B9BDED7}" type="parTrans" cxnId="{02E49F3E-A4D8-4AE3-A5B0-49FD5A9D1DBB}">
      <dgm:prSet/>
      <dgm:spPr/>
      <dgm:t>
        <a:bodyPr/>
        <a:lstStyle/>
        <a:p>
          <a:endParaRPr lang="en-US"/>
        </a:p>
      </dgm:t>
    </dgm:pt>
    <dgm:pt modelId="{C7395A27-E40C-4F08-B89D-DB853C1B85A4}" type="sibTrans" cxnId="{02E49F3E-A4D8-4AE3-A5B0-49FD5A9D1DBB}">
      <dgm:prSet/>
      <dgm:spPr>
        <a:solidFill>
          <a:srgbClr val="002060"/>
        </a:solidFill>
        <a:ln>
          <a:solidFill>
            <a:srgbClr val="FF0000"/>
          </a:solidFill>
        </a:ln>
      </dgm:spPr>
      <dgm:t>
        <a:bodyPr/>
        <a:lstStyle/>
        <a:p>
          <a:pPr algn="ctr" rtl="1"/>
          <a:endParaRPr lang="en-US" sz="1800" b="1">
            <a:cs typeface="B Titr" pitchFamily="2" charset="-78"/>
          </a:endParaRPr>
        </a:p>
      </dgm:t>
    </dgm:pt>
    <dgm:pt modelId="{DF4299B2-1106-4B68-B00E-F8ABFFF8CE04}">
      <dgm:prSet phldrT="[Text]" custT="1">
        <dgm:style>
          <a:lnRef idx="2">
            <a:schemeClr val="accent5">
              <a:shade val="50000"/>
            </a:schemeClr>
          </a:lnRef>
          <a:fillRef idx="1">
            <a:schemeClr val="accent5"/>
          </a:fillRef>
          <a:effectRef idx="0">
            <a:schemeClr val="accent5"/>
          </a:effectRef>
          <a:fontRef idx="minor">
            <a:schemeClr val="lt1"/>
          </a:fontRef>
        </dgm:style>
      </dgm:prSet>
      <dgm:spPr>
        <a:solidFill>
          <a:srgbClr val="92D050"/>
        </a:solidFill>
        <a:ln>
          <a:solidFill>
            <a:srgbClr val="FF0000"/>
          </a:solidFill>
        </a:ln>
      </dgm:spPr>
      <dgm:t>
        <a:bodyPr/>
        <a:lstStyle/>
        <a:p>
          <a:pPr algn="ctr" rtl="1"/>
          <a:r>
            <a:rPr lang="fa-IR" sz="1800" b="1" dirty="0" smtClean="0">
              <a:solidFill>
                <a:srgbClr val="663300"/>
              </a:solidFill>
              <a:cs typeface="B Titr" pitchFamily="2" charset="-78"/>
            </a:rPr>
            <a:t>آزادی در همه ابعاد</a:t>
          </a:r>
          <a:endParaRPr lang="en-US" sz="1800" b="1" dirty="0">
            <a:solidFill>
              <a:srgbClr val="663300"/>
            </a:solidFill>
            <a:cs typeface="B Titr" pitchFamily="2" charset="-78"/>
          </a:endParaRPr>
        </a:p>
      </dgm:t>
    </dgm:pt>
    <dgm:pt modelId="{CE0DB051-B099-4D58-A793-3005C34F5717}" type="parTrans" cxnId="{B79C48EB-9F3F-46A0-956B-D1CB63DF53B7}">
      <dgm:prSet/>
      <dgm:spPr/>
      <dgm:t>
        <a:bodyPr/>
        <a:lstStyle/>
        <a:p>
          <a:endParaRPr lang="en-US"/>
        </a:p>
      </dgm:t>
    </dgm:pt>
    <dgm:pt modelId="{AE126109-91A9-48CE-85D6-3C8D7BEA63A4}" type="sibTrans" cxnId="{B79C48EB-9F3F-46A0-956B-D1CB63DF53B7}">
      <dgm:prSet/>
      <dgm:spPr>
        <a:solidFill>
          <a:srgbClr val="002060"/>
        </a:solidFill>
        <a:ln>
          <a:solidFill>
            <a:srgbClr val="FF0000"/>
          </a:solidFill>
        </a:ln>
      </dgm:spPr>
      <dgm:t>
        <a:bodyPr/>
        <a:lstStyle/>
        <a:p>
          <a:pPr algn="ctr" rtl="1"/>
          <a:endParaRPr lang="en-US" sz="1800" b="1">
            <a:cs typeface="B Titr" pitchFamily="2" charset="-78"/>
          </a:endParaRPr>
        </a:p>
      </dgm:t>
    </dgm:pt>
    <dgm:pt modelId="{B2577732-100E-45EC-B886-87E3E3563C3C}">
      <dgm:prSet phldrT="[Text]" custT="1">
        <dgm:style>
          <a:lnRef idx="2">
            <a:schemeClr val="accent2">
              <a:shade val="50000"/>
            </a:schemeClr>
          </a:lnRef>
          <a:fillRef idx="1">
            <a:schemeClr val="accent2"/>
          </a:fillRef>
          <a:effectRef idx="0">
            <a:schemeClr val="accent2"/>
          </a:effectRef>
          <a:fontRef idx="minor">
            <a:schemeClr val="lt1"/>
          </a:fontRef>
        </dgm:style>
      </dgm:prSet>
      <dgm:spPr>
        <a:ln>
          <a:solidFill>
            <a:srgbClr val="FF0000"/>
          </a:solidFill>
        </a:ln>
      </dgm:spPr>
      <dgm:t>
        <a:bodyPr/>
        <a:lstStyle/>
        <a:p>
          <a:pPr algn="ctr" rtl="1"/>
          <a:r>
            <a:rPr lang="fa-IR" sz="1800" b="1" dirty="0" smtClean="0">
              <a:solidFill>
                <a:srgbClr val="00FFFF"/>
              </a:solidFill>
              <a:effectLst>
                <a:outerShdw blurRad="38100" dist="38100" dir="2700000" algn="tl">
                  <a:srgbClr val="000000">
                    <a:alpha val="43137"/>
                  </a:srgbClr>
                </a:outerShdw>
              </a:effectLst>
              <a:cs typeface="B Titr" pitchFamily="2" charset="-78"/>
            </a:rPr>
            <a:t>اصل رقابت آزاد</a:t>
          </a:r>
          <a:endParaRPr lang="en-US" sz="1800" b="1" dirty="0">
            <a:solidFill>
              <a:srgbClr val="00FFFF"/>
            </a:solidFill>
            <a:effectLst>
              <a:outerShdw blurRad="38100" dist="38100" dir="2700000" algn="tl">
                <a:srgbClr val="000000">
                  <a:alpha val="43137"/>
                </a:srgbClr>
              </a:outerShdw>
            </a:effectLst>
            <a:cs typeface="B Titr" pitchFamily="2" charset="-78"/>
          </a:endParaRPr>
        </a:p>
      </dgm:t>
    </dgm:pt>
    <dgm:pt modelId="{2BB8E4D9-1CEA-424F-B373-FD6DCDDCE6F5}" type="parTrans" cxnId="{00BCB9D7-9745-43BB-8024-D10EF878C565}">
      <dgm:prSet/>
      <dgm:spPr/>
      <dgm:t>
        <a:bodyPr/>
        <a:lstStyle/>
        <a:p>
          <a:endParaRPr lang="en-US"/>
        </a:p>
      </dgm:t>
    </dgm:pt>
    <dgm:pt modelId="{E60A829A-C6F3-4160-80F1-B30ABA49E367}" type="sibTrans" cxnId="{00BCB9D7-9745-43BB-8024-D10EF878C565}">
      <dgm:prSet/>
      <dgm:spPr>
        <a:solidFill>
          <a:srgbClr val="002060"/>
        </a:solidFill>
        <a:ln>
          <a:solidFill>
            <a:srgbClr val="FF0000"/>
          </a:solidFill>
        </a:ln>
      </dgm:spPr>
      <dgm:t>
        <a:bodyPr/>
        <a:lstStyle/>
        <a:p>
          <a:pPr algn="ctr" rtl="1"/>
          <a:endParaRPr lang="en-US" sz="1800" b="1">
            <a:cs typeface="B Titr" pitchFamily="2" charset="-78"/>
          </a:endParaRPr>
        </a:p>
      </dgm:t>
    </dgm:pt>
    <dgm:pt modelId="{EB6DCF3D-7CED-44CD-A629-4A9C59C3661B}">
      <dgm:prSet phldrT="[Text]" custT="1">
        <dgm:style>
          <a:lnRef idx="2">
            <a:schemeClr val="accent3">
              <a:shade val="50000"/>
            </a:schemeClr>
          </a:lnRef>
          <a:fillRef idx="1">
            <a:schemeClr val="accent3"/>
          </a:fillRef>
          <a:effectRef idx="0">
            <a:schemeClr val="accent3"/>
          </a:effectRef>
          <a:fontRef idx="minor">
            <a:schemeClr val="lt1"/>
          </a:fontRef>
        </dgm:style>
      </dgm:prSet>
      <dgm:spPr>
        <a:solidFill>
          <a:srgbClr val="663300"/>
        </a:solidFill>
        <a:ln>
          <a:solidFill>
            <a:srgbClr val="FF0000"/>
          </a:solidFill>
        </a:ln>
      </dgm:spPr>
      <dgm:t>
        <a:bodyPr/>
        <a:lstStyle/>
        <a:p>
          <a:pPr algn="ctr" rtl="1"/>
          <a:r>
            <a:rPr lang="fa-IR" sz="1800" b="1" dirty="0" smtClean="0">
              <a:solidFill>
                <a:srgbClr val="92D050"/>
              </a:solidFill>
              <a:effectLst>
                <a:outerShdw blurRad="38100" dist="38100" dir="2700000" algn="tl">
                  <a:srgbClr val="000000">
                    <a:alpha val="43137"/>
                  </a:srgbClr>
                </a:outerShdw>
              </a:effectLst>
              <a:cs typeface="B Titr" pitchFamily="2" charset="-78"/>
            </a:rPr>
            <a:t>اصل برابری افراد</a:t>
          </a:r>
          <a:endParaRPr lang="en-US" sz="1800" b="1" dirty="0">
            <a:solidFill>
              <a:srgbClr val="92D050"/>
            </a:solidFill>
            <a:effectLst>
              <a:outerShdw blurRad="38100" dist="38100" dir="2700000" algn="tl">
                <a:srgbClr val="000000">
                  <a:alpha val="43137"/>
                </a:srgbClr>
              </a:outerShdw>
            </a:effectLst>
            <a:cs typeface="B Titr" pitchFamily="2" charset="-78"/>
          </a:endParaRPr>
        </a:p>
      </dgm:t>
    </dgm:pt>
    <dgm:pt modelId="{2D236798-1C2E-41CE-9B66-5BEFB194D9D8}" type="parTrans" cxnId="{6071BA24-0204-4643-85EC-476122046693}">
      <dgm:prSet/>
      <dgm:spPr/>
      <dgm:t>
        <a:bodyPr/>
        <a:lstStyle/>
        <a:p>
          <a:endParaRPr lang="en-US"/>
        </a:p>
      </dgm:t>
    </dgm:pt>
    <dgm:pt modelId="{B29117CE-BF73-4BBC-8637-F9EC9D35CF80}" type="sibTrans" cxnId="{6071BA24-0204-4643-85EC-476122046693}">
      <dgm:prSet/>
      <dgm:spPr>
        <a:solidFill>
          <a:srgbClr val="002060"/>
        </a:solidFill>
        <a:ln>
          <a:solidFill>
            <a:srgbClr val="FF0000"/>
          </a:solidFill>
        </a:ln>
      </dgm:spPr>
      <dgm:t>
        <a:bodyPr/>
        <a:lstStyle/>
        <a:p>
          <a:pPr algn="ctr" rtl="1"/>
          <a:endParaRPr lang="en-US" sz="1800" b="1">
            <a:cs typeface="B Titr" pitchFamily="2" charset="-78"/>
          </a:endParaRPr>
        </a:p>
      </dgm:t>
    </dgm:pt>
    <dgm:pt modelId="{60868D1A-0C9F-4974-896A-AFF0ADA34F41}">
      <dgm:prSet phldrT="[Text]" custT="1"/>
      <dgm:spPr>
        <a:solidFill>
          <a:srgbClr val="00B050"/>
        </a:solidFill>
        <a:ln>
          <a:solidFill>
            <a:srgbClr val="FF0000"/>
          </a:solidFill>
        </a:ln>
      </dgm:spPr>
      <dgm:t>
        <a:bodyPr/>
        <a:lstStyle/>
        <a:p>
          <a:pPr algn="ctr" rtl="1"/>
          <a:r>
            <a:rPr lang="fa-IR" sz="1800" b="1" dirty="0" smtClean="0">
              <a:cs typeface="B Titr" pitchFamily="2" charset="-78"/>
            </a:rPr>
            <a:t> </a:t>
          </a:r>
          <a:r>
            <a:rPr lang="fa-IR" sz="1800" b="1" dirty="0" smtClean="0">
              <a:solidFill>
                <a:srgbClr val="002060"/>
              </a:solidFill>
              <a:cs typeface="B Titr" pitchFamily="2" charset="-78"/>
            </a:rPr>
            <a:t>جوابگو بودن دولت</a:t>
          </a:r>
          <a:endParaRPr lang="en-US" sz="1800" b="1" dirty="0">
            <a:solidFill>
              <a:srgbClr val="002060"/>
            </a:solidFill>
            <a:cs typeface="B Titr" pitchFamily="2" charset="-78"/>
          </a:endParaRPr>
        </a:p>
      </dgm:t>
    </dgm:pt>
    <dgm:pt modelId="{DBC2195E-D5A2-41CC-BB11-30B4DB41B568}" type="parTrans" cxnId="{5C9569AF-986A-4E3B-8F50-CC6A398A9210}">
      <dgm:prSet/>
      <dgm:spPr/>
      <dgm:t>
        <a:bodyPr/>
        <a:lstStyle/>
        <a:p>
          <a:endParaRPr lang="en-US"/>
        </a:p>
      </dgm:t>
    </dgm:pt>
    <dgm:pt modelId="{5AC7656E-4D94-4BD5-9756-609F7D55D3E2}" type="sibTrans" cxnId="{5C9569AF-986A-4E3B-8F50-CC6A398A9210}">
      <dgm:prSet/>
      <dgm:spPr>
        <a:solidFill>
          <a:srgbClr val="002060"/>
        </a:solidFill>
        <a:ln>
          <a:solidFill>
            <a:srgbClr val="FF0000"/>
          </a:solidFill>
        </a:ln>
      </dgm:spPr>
      <dgm:t>
        <a:bodyPr/>
        <a:lstStyle/>
        <a:p>
          <a:pPr algn="ctr" rtl="1"/>
          <a:endParaRPr lang="en-US" sz="1800" b="1">
            <a:cs typeface="B Titr" pitchFamily="2" charset="-78"/>
          </a:endParaRPr>
        </a:p>
      </dgm:t>
    </dgm:pt>
    <dgm:pt modelId="{4BB921BD-7A64-4A8C-A818-E9EDA39F4EF7}">
      <dgm:prSet phldrT="[Text]" custT="1"/>
      <dgm:spPr>
        <a:solidFill>
          <a:srgbClr val="0070C0"/>
        </a:solidFill>
        <a:ln>
          <a:solidFill>
            <a:srgbClr val="FF0000"/>
          </a:solidFill>
        </a:ln>
      </dgm:spPr>
      <dgm:t>
        <a:bodyPr/>
        <a:lstStyle/>
        <a:p>
          <a:pPr algn="ctr" rtl="1"/>
          <a:r>
            <a:rPr lang="fa-IR" sz="1800" b="1" dirty="0" smtClean="0">
              <a:solidFill>
                <a:srgbClr val="FFFF00"/>
              </a:solidFill>
              <a:cs typeface="B Titr" pitchFamily="2" charset="-78"/>
            </a:rPr>
            <a:t>مشارکت سیاسی</a:t>
          </a:r>
          <a:endParaRPr lang="en-US" sz="1800" b="1" dirty="0">
            <a:solidFill>
              <a:srgbClr val="FFFF00"/>
            </a:solidFill>
            <a:cs typeface="B Titr" pitchFamily="2" charset="-78"/>
          </a:endParaRPr>
        </a:p>
      </dgm:t>
    </dgm:pt>
    <dgm:pt modelId="{BA51DFF3-E1A2-4182-8915-88CA06B887F0}" type="parTrans" cxnId="{F408CB91-9261-45A7-89B6-1AC3CACD503D}">
      <dgm:prSet/>
      <dgm:spPr/>
      <dgm:t>
        <a:bodyPr/>
        <a:lstStyle/>
        <a:p>
          <a:endParaRPr lang="en-US"/>
        </a:p>
      </dgm:t>
    </dgm:pt>
    <dgm:pt modelId="{E0C64B7D-5184-4F29-8A2F-CC692D7E3862}" type="sibTrans" cxnId="{F408CB91-9261-45A7-89B6-1AC3CACD503D}">
      <dgm:prSet/>
      <dgm:spPr>
        <a:solidFill>
          <a:srgbClr val="002060"/>
        </a:solidFill>
        <a:ln>
          <a:solidFill>
            <a:srgbClr val="FF0000"/>
          </a:solidFill>
        </a:ln>
      </dgm:spPr>
      <dgm:t>
        <a:bodyPr/>
        <a:lstStyle/>
        <a:p>
          <a:pPr algn="ctr" rtl="1"/>
          <a:endParaRPr lang="en-US" sz="1800" b="1">
            <a:cs typeface="B Titr" pitchFamily="2" charset="-78"/>
          </a:endParaRPr>
        </a:p>
      </dgm:t>
    </dgm:pt>
    <dgm:pt modelId="{4556EC87-BEC4-4376-B3D3-222DB89D5562}">
      <dgm:prSet phldrT="[Text]" custT="1"/>
      <dgm:spPr>
        <a:solidFill>
          <a:srgbClr val="00B0F0"/>
        </a:solidFill>
        <a:ln>
          <a:solidFill>
            <a:srgbClr val="FF0000"/>
          </a:solidFill>
        </a:ln>
      </dgm:spPr>
      <dgm:t>
        <a:bodyPr/>
        <a:lstStyle/>
        <a:p>
          <a:pPr algn="ctr" rtl="1"/>
          <a:r>
            <a:rPr lang="fa-IR" sz="1800" b="1" dirty="0" smtClean="0">
              <a:solidFill>
                <a:srgbClr val="002060"/>
              </a:solidFill>
              <a:cs typeface="B Titr" pitchFamily="2" charset="-78"/>
            </a:rPr>
            <a:t>دولت حداقلی</a:t>
          </a:r>
          <a:endParaRPr lang="en-US" sz="1800" b="1" dirty="0">
            <a:solidFill>
              <a:srgbClr val="002060"/>
            </a:solidFill>
            <a:cs typeface="B Titr" pitchFamily="2" charset="-78"/>
          </a:endParaRPr>
        </a:p>
      </dgm:t>
    </dgm:pt>
    <dgm:pt modelId="{1EF57780-292B-4DE9-8C69-65688FE74E2C}" type="parTrans" cxnId="{ECB2DF2A-978C-4F90-BA91-306B1BF59E90}">
      <dgm:prSet/>
      <dgm:spPr/>
      <dgm:t>
        <a:bodyPr/>
        <a:lstStyle/>
        <a:p>
          <a:endParaRPr lang="en-US"/>
        </a:p>
      </dgm:t>
    </dgm:pt>
    <dgm:pt modelId="{0C977F59-5531-4F56-A955-64F3A859EC11}" type="sibTrans" cxnId="{ECB2DF2A-978C-4F90-BA91-306B1BF59E90}">
      <dgm:prSet/>
      <dgm:spPr>
        <a:solidFill>
          <a:srgbClr val="002060"/>
        </a:solidFill>
        <a:ln>
          <a:solidFill>
            <a:srgbClr val="FF0000"/>
          </a:solidFill>
        </a:ln>
      </dgm:spPr>
      <dgm:t>
        <a:bodyPr/>
        <a:lstStyle/>
        <a:p>
          <a:pPr algn="ctr" rtl="1"/>
          <a:endParaRPr lang="en-US" sz="1800" b="1">
            <a:cs typeface="B Titr" pitchFamily="2" charset="-78"/>
          </a:endParaRPr>
        </a:p>
      </dgm:t>
    </dgm:pt>
    <dgm:pt modelId="{970F939E-69B2-4D73-B7FF-8D9BED2D7AB6}">
      <dgm:prSet phldrT="[Text]" custT="1"/>
      <dgm:spPr>
        <a:solidFill>
          <a:srgbClr val="7030A0"/>
        </a:solidFill>
        <a:ln>
          <a:solidFill>
            <a:srgbClr val="FF0000"/>
          </a:solidFill>
        </a:ln>
      </dgm:spPr>
      <dgm:t>
        <a:bodyPr/>
        <a:lstStyle/>
        <a:p>
          <a:pPr algn="ctr" rtl="1"/>
          <a:r>
            <a:rPr lang="fa-IR" sz="1800" b="1" dirty="0" smtClean="0">
              <a:solidFill>
                <a:srgbClr val="00FFFF"/>
              </a:solidFill>
              <a:cs typeface="B Titr" pitchFamily="2" charset="-78"/>
            </a:rPr>
            <a:t>دمکراسی پارلمانی</a:t>
          </a:r>
          <a:endParaRPr lang="en-US" sz="1800" b="1" dirty="0">
            <a:solidFill>
              <a:srgbClr val="00FFFF"/>
            </a:solidFill>
            <a:cs typeface="B Titr" pitchFamily="2" charset="-78"/>
          </a:endParaRPr>
        </a:p>
      </dgm:t>
    </dgm:pt>
    <dgm:pt modelId="{96C56781-A932-47B5-94F4-D46C5043BD19}" type="parTrans" cxnId="{79995224-59C9-42DF-8DFB-72363895D381}">
      <dgm:prSet/>
      <dgm:spPr/>
      <dgm:t>
        <a:bodyPr/>
        <a:lstStyle/>
        <a:p>
          <a:endParaRPr lang="en-US"/>
        </a:p>
      </dgm:t>
    </dgm:pt>
    <dgm:pt modelId="{A38CC923-5FCF-4431-89AB-A9BFA07A9B39}" type="sibTrans" cxnId="{79995224-59C9-42DF-8DFB-72363895D381}">
      <dgm:prSet/>
      <dgm:spPr>
        <a:solidFill>
          <a:srgbClr val="002060"/>
        </a:solidFill>
        <a:ln>
          <a:solidFill>
            <a:srgbClr val="FF0000"/>
          </a:solidFill>
        </a:ln>
      </dgm:spPr>
      <dgm:t>
        <a:bodyPr/>
        <a:lstStyle/>
        <a:p>
          <a:pPr algn="ctr" rtl="1"/>
          <a:endParaRPr lang="en-US" sz="1800" b="1">
            <a:cs typeface="B Titr" pitchFamily="2" charset="-78"/>
          </a:endParaRPr>
        </a:p>
      </dgm:t>
    </dgm:pt>
    <dgm:pt modelId="{1742350B-F3FC-4629-BD12-497D999F3704}">
      <dgm:prSet phldrT="[Text]" custT="1"/>
      <dgm:spPr>
        <a:solidFill>
          <a:srgbClr val="996600"/>
        </a:solidFill>
        <a:ln>
          <a:solidFill>
            <a:srgbClr val="FF0000"/>
          </a:solidFill>
        </a:ln>
      </dgm:spPr>
      <dgm:t>
        <a:bodyPr/>
        <a:lstStyle/>
        <a:p>
          <a:pPr algn="ctr" rtl="1"/>
          <a:r>
            <a:rPr lang="fa-IR" sz="1800" b="1" dirty="0" smtClean="0">
              <a:solidFill>
                <a:srgbClr val="FFFF00"/>
              </a:solidFill>
              <a:cs typeface="B Titr" pitchFamily="2" charset="-78"/>
            </a:rPr>
            <a:t>مبارزه با جزم گرایی</a:t>
          </a:r>
          <a:endParaRPr lang="en-US" sz="1800" b="1" dirty="0">
            <a:solidFill>
              <a:srgbClr val="FFFF00"/>
            </a:solidFill>
            <a:cs typeface="B Titr" pitchFamily="2" charset="-78"/>
          </a:endParaRPr>
        </a:p>
      </dgm:t>
    </dgm:pt>
    <dgm:pt modelId="{F1733FBA-B064-4EB7-A112-04060394CA99}" type="parTrans" cxnId="{6098EF30-34DD-4D3E-A4A5-B5B7F73C2A99}">
      <dgm:prSet/>
      <dgm:spPr/>
      <dgm:t>
        <a:bodyPr/>
        <a:lstStyle/>
        <a:p>
          <a:endParaRPr lang="en-US"/>
        </a:p>
      </dgm:t>
    </dgm:pt>
    <dgm:pt modelId="{6E5171B9-B0A8-4341-BB0B-41F256208B68}" type="sibTrans" cxnId="{6098EF30-34DD-4D3E-A4A5-B5B7F73C2A99}">
      <dgm:prSet/>
      <dgm:spPr>
        <a:solidFill>
          <a:srgbClr val="002060"/>
        </a:solidFill>
        <a:ln>
          <a:solidFill>
            <a:srgbClr val="FF0000"/>
          </a:solidFill>
        </a:ln>
      </dgm:spPr>
      <dgm:t>
        <a:bodyPr/>
        <a:lstStyle/>
        <a:p>
          <a:endParaRPr lang="en-US"/>
        </a:p>
      </dgm:t>
    </dgm:pt>
    <dgm:pt modelId="{885916E8-9F52-4066-B0C6-D83FC49B9948}">
      <dgm:prSet phldrT="[Text]" custT="1"/>
      <dgm:spPr>
        <a:solidFill>
          <a:srgbClr val="006600"/>
        </a:solidFill>
        <a:ln>
          <a:solidFill>
            <a:srgbClr val="FF0000"/>
          </a:solidFill>
        </a:ln>
      </dgm:spPr>
      <dgm:t>
        <a:bodyPr/>
        <a:lstStyle/>
        <a:p>
          <a:pPr algn="ctr" rtl="1"/>
          <a:r>
            <a:rPr lang="fa-IR" sz="1800" b="1" dirty="0" smtClean="0">
              <a:solidFill>
                <a:schemeClr val="accent3">
                  <a:lumMod val="60000"/>
                  <a:lumOff val="40000"/>
                </a:schemeClr>
              </a:solidFill>
              <a:cs typeface="B Titr" pitchFamily="2" charset="-78"/>
            </a:rPr>
            <a:t>تحمل تحولات فرهنگی</a:t>
          </a:r>
          <a:endParaRPr lang="en-US" sz="1800" b="1" dirty="0">
            <a:solidFill>
              <a:schemeClr val="accent3">
                <a:lumMod val="60000"/>
                <a:lumOff val="40000"/>
              </a:schemeClr>
            </a:solidFill>
            <a:cs typeface="B Titr" pitchFamily="2" charset="-78"/>
          </a:endParaRPr>
        </a:p>
      </dgm:t>
    </dgm:pt>
    <dgm:pt modelId="{709CBE56-52C9-45CE-834D-B82F63980ACC}" type="parTrans" cxnId="{DBCA9CD8-E5D2-4D5C-A4FB-72C58E6FE23C}">
      <dgm:prSet/>
      <dgm:spPr/>
      <dgm:t>
        <a:bodyPr/>
        <a:lstStyle/>
        <a:p>
          <a:endParaRPr lang="en-US"/>
        </a:p>
      </dgm:t>
    </dgm:pt>
    <dgm:pt modelId="{35873392-4ABA-46DB-BD1C-3D0DD03F40A7}" type="sibTrans" cxnId="{DBCA9CD8-E5D2-4D5C-A4FB-72C58E6FE23C}">
      <dgm:prSet/>
      <dgm:spPr/>
      <dgm:t>
        <a:bodyPr/>
        <a:lstStyle/>
        <a:p>
          <a:endParaRPr lang="en-US"/>
        </a:p>
      </dgm:t>
    </dgm:pt>
    <dgm:pt modelId="{B17E6283-D951-461C-8B6D-86A59C86B389}" type="pres">
      <dgm:prSet presAssocID="{96636BEE-5D60-475E-A938-6CC7DEDDA92A}" presName="diagram" presStyleCnt="0">
        <dgm:presLayoutVars>
          <dgm:dir val="rev"/>
          <dgm:resizeHandles/>
        </dgm:presLayoutVars>
      </dgm:prSet>
      <dgm:spPr/>
      <dgm:t>
        <a:bodyPr/>
        <a:lstStyle/>
        <a:p>
          <a:endParaRPr lang="en-US"/>
        </a:p>
      </dgm:t>
    </dgm:pt>
    <dgm:pt modelId="{7E3AEE90-FAA7-4539-A119-CE7E75922AFA}" type="pres">
      <dgm:prSet presAssocID="{B0D3F75A-9358-4C3D-A845-A2D5C73799FB}" presName="firstNode" presStyleLbl="node1" presStyleIdx="0" presStyleCnt="10" custLinFactNeighborY="-6882">
        <dgm:presLayoutVars>
          <dgm:bulletEnabled val="1"/>
        </dgm:presLayoutVars>
      </dgm:prSet>
      <dgm:spPr/>
      <dgm:t>
        <a:bodyPr/>
        <a:lstStyle/>
        <a:p>
          <a:endParaRPr lang="en-US"/>
        </a:p>
      </dgm:t>
    </dgm:pt>
    <dgm:pt modelId="{6D55F904-4D8E-454E-A81E-3B842C595450}" type="pres">
      <dgm:prSet presAssocID="{C7395A27-E40C-4F08-B89D-DB853C1B85A4}" presName="sibTrans" presStyleLbl="sibTrans2D1" presStyleIdx="0" presStyleCnt="9"/>
      <dgm:spPr/>
      <dgm:t>
        <a:bodyPr/>
        <a:lstStyle/>
        <a:p>
          <a:endParaRPr lang="en-US"/>
        </a:p>
      </dgm:t>
    </dgm:pt>
    <dgm:pt modelId="{4FEE1975-4877-4861-9479-E45770B6FCD9}" type="pres">
      <dgm:prSet presAssocID="{DF4299B2-1106-4B68-B00E-F8ABFFF8CE04}" presName="middleNode" presStyleCnt="0"/>
      <dgm:spPr/>
    </dgm:pt>
    <dgm:pt modelId="{FFC05715-77F7-4802-8270-F199C772EF2F}" type="pres">
      <dgm:prSet presAssocID="{DF4299B2-1106-4B68-B00E-F8ABFFF8CE04}" presName="padding" presStyleLbl="node1" presStyleIdx="0" presStyleCnt="10"/>
      <dgm:spPr/>
    </dgm:pt>
    <dgm:pt modelId="{6F612EFF-D5C0-4F82-905E-48D08586C81C}" type="pres">
      <dgm:prSet presAssocID="{DF4299B2-1106-4B68-B00E-F8ABFFF8CE04}" presName="shape" presStyleLbl="node1" presStyleIdx="1" presStyleCnt="10" custScaleX="146410" custScaleY="161051">
        <dgm:presLayoutVars>
          <dgm:bulletEnabled val="1"/>
        </dgm:presLayoutVars>
      </dgm:prSet>
      <dgm:spPr/>
      <dgm:t>
        <a:bodyPr/>
        <a:lstStyle/>
        <a:p>
          <a:endParaRPr lang="en-US"/>
        </a:p>
      </dgm:t>
    </dgm:pt>
    <dgm:pt modelId="{500CDA52-8C7C-4722-A06A-372505729ED7}" type="pres">
      <dgm:prSet presAssocID="{AE126109-91A9-48CE-85D6-3C8D7BEA63A4}" presName="sibTrans" presStyleLbl="sibTrans2D1" presStyleIdx="1" presStyleCnt="9"/>
      <dgm:spPr/>
      <dgm:t>
        <a:bodyPr/>
        <a:lstStyle/>
        <a:p>
          <a:endParaRPr lang="en-US"/>
        </a:p>
      </dgm:t>
    </dgm:pt>
    <dgm:pt modelId="{D09AFC9A-C465-447A-A582-B85ACFC1708D}" type="pres">
      <dgm:prSet presAssocID="{B2577732-100E-45EC-B886-87E3E3563C3C}" presName="middleNode" presStyleCnt="0"/>
      <dgm:spPr/>
    </dgm:pt>
    <dgm:pt modelId="{75354A52-8BE2-43AE-9404-A2682966E354}" type="pres">
      <dgm:prSet presAssocID="{B2577732-100E-45EC-B886-87E3E3563C3C}" presName="padding" presStyleLbl="node1" presStyleIdx="1" presStyleCnt="10"/>
      <dgm:spPr/>
    </dgm:pt>
    <dgm:pt modelId="{9654E6EF-D552-4A1B-A016-951B3F70A176}" type="pres">
      <dgm:prSet presAssocID="{B2577732-100E-45EC-B886-87E3E3563C3C}" presName="shape" presStyleLbl="node1" presStyleIdx="2" presStyleCnt="10" custScaleX="146410" custScaleY="161051">
        <dgm:presLayoutVars>
          <dgm:bulletEnabled val="1"/>
        </dgm:presLayoutVars>
      </dgm:prSet>
      <dgm:spPr/>
      <dgm:t>
        <a:bodyPr/>
        <a:lstStyle/>
        <a:p>
          <a:endParaRPr lang="en-US"/>
        </a:p>
      </dgm:t>
    </dgm:pt>
    <dgm:pt modelId="{25C73CE5-EC9C-4657-9CDA-5FF3A520BF51}" type="pres">
      <dgm:prSet presAssocID="{E60A829A-C6F3-4160-80F1-B30ABA49E367}" presName="sibTrans" presStyleLbl="sibTrans2D1" presStyleIdx="2" presStyleCnt="9"/>
      <dgm:spPr/>
      <dgm:t>
        <a:bodyPr/>
        <a:lstStyle/>
        <a:p>
          <a:endParaRPr lang="en-US"/>
        </a:p>
      </dgm:t>
    </dgm:pt>
    <dgm:pt modelId="{011CF4EA-0533-4C5F-A46B-DCB582E9F628}" type="pres">
      <dgm:prSet presAssocID="{EB6DCF3D-7CED-44CD-A629-4A9C59C3661B}" presName="middleNode" presStyleCnt="0"/>
      <dgm:spPr/>
    </dgm:pt>
    <dgm:pt modelId="{0AC3B0B2-FC6E-4013-9B8C-F89A8C4477DC}" type="pres">
      <dgm:prSet presAssocID="{EB6DCF3D-7CED-44CD-A629-4A9C59C3661B}" presName="padding" presStyleLbl="node1" presStyleIdx="2" presStyleCnt="10"/>
      <dgm:spPr/>
    </dgm:pt>
    <dgm:pt modelId="{B883F72E-571D-4F12-B95F-F8AB4B01E530}" type="pres">
      <dgm:prSet presAssocID="{EB6DCF3D-7CED-44CD-A629-4A9C59C3661B}" presName="shape" presStyleLbl="node1" presStyleIdx="3" presStyleCnt="10" custScaleX="161051" custScaleY="161051">
        <dgm:presLayoutVars>
          <dgm:bulletEnabled val="1"/>
        </dgm:presLayoutVars>
      </dgm:prSet>
      <dgm:spPr/>
      <dgm:t>
        <a:bodyPr/>
        <a:lstStyle/>
        <a:p>
          <a:endParaRPr lang="en-US"/>
        </a:p>
      </dgm:t>
    </dgm:pt>
    <dgm:pt modelId="{7E9EF4B4-1924-47DF-9042-82EA0BB72E8C}" type="pres">
      <dgm:prSet presAssocID="{B29117CE-BF73-4BBC-8637-F9EC9D35CF80}" presName="sibTrans" presStyleLbl="sibTrans2D1" presStyleIdx="3" presStyleCnt="9"/>
      <dgm:spPr/>
      <dgm:t>
        <a:bodyPr/>
        <a:lstStyle/>
        <a:p>
          <a:endParaRPr lang="en-US"/>
        </a:p>
      </dgm:t>
    </dgm:pt>
    <dgm:pt modelId="{E89F8397-E002-40A8-9D63-32C57A1032ED}" type="pres">
      <dgm:prSet presAssocID="{60868D1A-0C9F-4974-896A-AFF0ADA34F41}" presName="middleNode" presStyleCnt="0"/>
      <dgm:spPr/>
    </dgm:pt>
    <dgm:pt modelId="{B7C97603-41D3-483F-B726-54B35D1BE2E1}" type="pres">
      <dgm:prSet presAssocID="{60868D1A-0C9F-4974-896A-AFF0ADA34F41}" presName="padding" presStyleLbl="node1" presStyleIdx="3" presStyleCnt="10"/>
      <dgm:spPr/>
    </dgm:pt>
    <dgm:pt modelId="{F8B02961-4549-43DE-9FBB-37B55919FB4F}" type="pres">
      <dgm:prSet presAssocID="{60868D1A-0C9F-4974-896A-AFF0ADA34F41}" presName="shape" presStyleLbl="node1" presStyleIdx="4" presStyleCnt="10" custScaleX="146410" custScaleY="161051">
        <dgm:presLayoutVars>
          <dgm:bulletEnabled val="1"/>
        </dgm:presLayoutVars>
      </dgm:prSet>
      <dgm:spPr/>
      <dgm:t>
        <a:bodyPr/>
        <a:lstStyle/>
        <a:p>
          <a:endParaRPr lang="en-US"/>
        </a:p>
      </dgm:t>
    </dgm:pt>
    <dgm:pt modelId="{B4EE847F-78C8-4B0B-BE93-9AE4C6E80D5E}" type="pres">
      <dgm:prSet presAssocID="{5AC7656E-4D94-4BD5-9756-609F7D55D3E2}" presName="sibTrans" presStyleLbl="sibTrans2D1" presStyleIdx="4" presStyleCnt="9"/>
      <dgm:spPr/>
      <dgm:t>
        <a:bodyPr/>
        <a:lstStyle/>
        <a:p>
          <a:endParaRPr lang="en-US"/>
        </a:p>
      </dgm:t>
    </dgm:pt>
    <dgm:pt modelId="{B9692FC2-8D0C-4B76-904B-A58D354D014F}" type="pres">
      <dgm:prSet presAssocID="{4BB921BD-7A64-4A8C-A818-E9EDA39F4EF7}" presName="middleNode" presStyleCnt="0"/>
      <dgm:spPr/>
    </dgm:pt>
    <dgm:pt modelId="{A2A0AD11-A6CB-42AC-B38F-37BB3522459C}" type="pres">
      <dgm:prSet presAssocID="{4BB921BD-7A64-4A8C-A818-E9EDA39F4EF7}" presName="padding" presStyleLbl="node1" presStyleIdx="4" presStyleCnt="10"/>
      <dgm:spPr/>
    </dgm:pt>
    <dgm:pt modelId="{FC4344B6-D731-4F8B-8A7B-A75D988450E0}" type="pres">
      <dgm:prSet presAssocID="{4BB921BD-7A64-4A8C-A818-E9EDA39F4EF7}" presName="shape" presStyleLbl="node1" presStyleIdx="5" presStyleCnt="10" custScaleX="146410" custScaleY="161051">
        <dgm:presLayoutVars>
          <dgm:bulletEnabled val="1"/>
        </dgm:presLayoutVars>
      </dgm:prSet>
      <dgm:spPr/>
      <dgm:t>
        <a:bodyPr/>
        <a:lstStyle/>
        <a:p>
          <a:endParaRPr lang="en-US"/>
        </a:p>
      </dgm:t>
    </dgm:pt>
    <dgm:pt modelId="{31324BD6-F644-4594-9039-6EF361F86D3B}" type="pres">
      <dgm:prSet presAssocID="{E0C64B7D-5184-4F29-8A2F-CC692D7E3862}" presName="sibTrans" presStyleLbl="sibTrans2D1" presStyleIdx="5" presStyleCnt="9"/>
      <dgm:spPr/>
      <dgm:t>
        <a:bodyPr/>
        <a:lstStyle/>
        <a:p>
          <a:endParaRPr lang="en-US"/>
        </a:p>
      </dgm:t>
    </dgm:pt>
    <dgm:pt modelId="{44F96E4B-8F62-4928-8AE9-B8715E78011F}" type="pres">
      <dgm:prSet presAssocID="{4556EC87-BEC4-4376-B3D3-222DB89D5562}" presName="middleNode" presStyleCnt="0"/>
      <dgm:spPr/>
    </dgm:pt>
    <dgm:pt modelId="{A06E5CD2-6138-4977-8B83-C3D2F6455404}" type="pres">
      <dgm:prSet presAssocID="{4556EC87-BEC4-4376-B3D3-222DB89D5562}" presName="padding" presStyleLbl="node1" presStyleIdx="5" presStyleCnt="10"/>
      <dgm:spPr/>
    </dgm:pt>
    <dgm:pt modelId="{6BC2344E-CA64-4223-AD31-A8F22AA5925F}" type="pres">
      <dgm:prSet presAssocID="{4556EC87-BEC4-4376-B3D3-222DB89D5562}" presName="shape" presStyleLbl="node1" presStyleIdx="6" presStyleCnt="10" custScaleX="146410" custScaleY="161051">
        <dgm:presLayoutVars>
          <dgm:bulletEnabled val="1"/>
        </dgm:presLayoutVars>
      </dgm:prSet>
      <dgm:spPr/>
      <dgm:t>
        <a:bodyPr/>
        <a:lstStyle/>
        <a:p>
          <a:endParaRPr lang="en-US"/>
        </a:p>
      </dgm:t>
    </dgm:pt>
    <dgm:pt modelId="{ADCE58FF-6C9C-4604-A317-CFF1C21E703C}" type="pres">
      <dgm:prSet presAssocID="{0C977F59-5531-4F56-A955-64F3A859EC11}" presName="sibTrans" presStyleLbl="sibTrans2D1" presStyleIdx="6" presStyleCnt="9"/>
      <dgm:spPr/>
      <dgm:t>
        <a:bodyPr/>
        <a:lstStyle/>
        <a:p>
          <a:endParaRPr lang="en-US"/>
        </a:p>
      </dgm:t>
    </dgm:pt>
    <dgm:pt modelId="{0F0C5D8D-FAD5-4B15-B6DA-989BD082CB77}" type="pres">
      <dgm:prSet presAssocID="{970F939E-69B2-4D73-B7FF-8D9BED2D7AB6}" presName="middleNode" presStyleCnt="0"/>
      <dgm:spPr/>
    </dgm:pt>
    <dgm:pt modelId="{4449EC92-4923-470E-BACE-C2301C3F28CD}" type="pres">
      <dgm:prSet presAssocID="{970F939E-69B2-4D73-B7FF-8D9BED2D7AB6}" presName="padding" presStyleLbl="node1" presStyleIdx="6" presStyleCnt="10"/>
      <dgm:spPr/>
    </dgm:pt>
    <dgm:pt modelId="{0C5866E2-4B8E-4A5A-92EF-F501469A33A5}" type="pres">
      <dgm:prSet presAssocID="{970F939E-69B2-4D73-B7FF-8D9BED2D7AB6}" presName="shape" presStyleLbl="node1" presStyleIdx="7" presStyleCnt="10" custScaleX="161051" custScaleY="161051">
        <dgm:presLayoutVars>
          <dgm:bulletEnabled val="1"/>
        </dgm:presLayoutVars>
      </dgm:prSet>
      <dgm:spPr/>
      <dgm:t>
        <a:bodyPr/>
        <a:lstStyle/>
        <a:p>
          <a:endParaRPr lang="en-US"/>
        </a:p>
      </dgm:t>
    </dgm:pt>
    <dgm:pt modelId="{7FA4A9DE-6C2B-44B8-9549-36F2E5B7A66F}" type="pres">
      <dgm:prSet presAssocID="{A38CC923-5FCF-4431-89AB-A9BFA07A9B39}" presName="sibTrans" presStyleLbl="sibTrans2D1" presStyleIdx="7" presStyleCnt="9"/>
      <dgm:spPr/>
      <dgm:t>
        <a:bodyPr/>
        <a:lstStyle/>
        <a:p>
          <a:endParaRPr lang="en-US"/>
        </a:p>
      </dgm:t>
    </dgm:pt>
    <dgm:pt modelId="{BAFA4335-8EF2-4EAE-B097-572F51A6CF51}" type="pres">
      <dgm:prSet presAssocID="{1742350B-F3FC-4629-BD12-497D999F3704}" presName="middleNode" presStyleCnt="0"/>
      <dgm:spPr/>
    </dgm:pt>
    <dgm:pt modelId="{E3761EAF-5AB4-41E9-9759-C57D968BA028}" type="pres">
      <dgm:prSet presAssocID="{1742350B-F3FC-4629-BD12-497D999F3704}" presName="padding" presStyleLbl="node1" presStyleIdx="7" presStyleCnt="10"/>
      <dgm:spPr/>
    </dgm:pt>
    <dgm:pt modelId="{BE1120DE-5309-4346-A60F-CA858F7ABD04}" type="pres">
      <dgm:prSet presAssocID="{1742350B-F3FC-4629-BD12-497D999F3704}" presName="shape" presStyleLbl="node1" presStyleIdx="8" presStyleCnt="10" custScaleX="161051" custScaleY="161051">
        <dgm:presLayoutVars>
          <dgm:bulletEnabled val="1"/>
        </dgm:presLayoutVars>
      </dgm:prSet>
      <dgm:spPr/>
      <dgm:t>
        <a:bodyPr/>
        <a:lstStyle/>
        <a:p>
          <a:endParaRPr lang="en-US"/>
        </a:p>
      </dgm:t>
    </dgm:pt>
    <dgm:pt modelId="{B48C3F62-A3EB-4208-97FA-1E323C03AAFE}" type="pres">
      <dgm:prSet presAssocID="{6E5171B9-B0A8-4341-BB0B-41F256208B68}" presName="sibTrans" presStyleLbl="sibTrans2D1" presStyleIdx="8" presStyleCnt="9"/>
      <dgm:spPr/>
      <dgm:t>
        <a:bodyPr/>
        <a:lstStyle/>
        <a:p>
          <a:endParaRPr lang="en-US"/>
        </a:p>
      </dgm:t>
    </dgm:pt>
    <dgm:pt modelId="{8E40861A-4EF0-4000-A7A8-1088D4E96407}" type="pres">
      <dgm:prSet presAssocID="{885916E8-9F52-4066-B0C6-D83FC49B9948}" presName="lastNode" presStyleLbl="node1" presStyleIdx="9" presStyleCnt="10">
        <dgm:presLayoutVars>
          <dgm:bulletEnabled val="1"/>
        </dgm:presLayoutVars>
      </dgm:prSet>
      <dgm:spPr/>
      <dgm:t>
        <a:bodyPr/>
        <a:lstStyle/>
        <a:p>
          <a:endParaRPr lang="en-US"/>
        </a:p>
      </dgm:t>
    </dgm:pt>
  </dgm:ptLst>
  <dgm:cxnLst>
    <dgm:cxn modelId="{B79C48EB-9F3F-46A0-956B-D1CB63DF53B7}" srcId="{96636BEE-5D60-475E-A938-6CC7DEDDA92A}" destId="{DF4299B2-1106-4B68-B00E-F8ABFFF8CE04}" srcOrd="1" destOrd="0" parTransId="{CE0DB051-B099-4D58-A793-3005C34F5717}" sibTransId="{AE126109-91A9-48CE-85D6-3C8D7BEA63A4}"/>
    <dgm:cxn modelId="{00BCB9D7-9745-43BB-8024-D10EF878C565}" srcId="{96636BEE-5D60-475E-A938-6CC7DEDDA92A}" destId="{B2577732-100E-45EC-B886-87E3E3563C3C}" srcOrd="2" destOrd="0" parTransId="{2BB8E4D9-1CEA-424F-B373-FD6DCDDCE6F5}" sibTransId="{E60A829A-C6F3-4160-80F1-B30ABA49E367}"/>
    <dgm:cxn modelId="{7416565C-6BE3-4C14-A62B-78297286CF02}" type="presOf" srcId="{B29117CE-BF73-4BBC-8637-F9EC9D35CF80}" destId="{7E9EF4B4-1924-47DF-9042-82EA0BB72E8C}" srcOrd="0" destOrd="0" presId="urn:microsoft.com/office/officeart/2005/8/layout/bProcess2"/>
    <dgm:cxn modelId="{702F002B-810B-4D15-84C8-F608DE4137F9}" type="presOf" srcId="{EB6DCF3D-7CED-44CD-A629-4A9C59C3661B}" destId="{B883F72E-571D-4F12-B95F-F8AB4B01E530}" srcOrd="0" destOrd="0" presId="urn:microsoft.com/office/officeart/2005/8/layout/bProcess2"/>
    <dgm:cxn modelId="{627C03D7-2182-4FAB-99E0-DF90218F27D2}" type="presOf" srcId="{AE126109-91A9-48CE-85D6-3C8D7BEA63A4}" destId="{500CDA52-8C7C-4722-A06A-372505729ED7}" srcOrd="0" destOrd="0" presId="urn:microsoft.com/office/officeart/2005/8/layout/bProcess2"/>
    <dgm:cxn modelId="{08681C12-7B98-49D6-8BA1-B5A05D9CC4A9}" type="presOf" srcId="{A38CC923-5FCF-4431-89AB-A9BFA07A9B39}" destId="{7FA4A9DE-6C2B-44B8-9549-36F2E5B7A66F}" srcOrd="0" destOrd="0" presId="urn:microsoft.com/office/officeart/2005/8/layout/bProcess2"/>
    <dgm:cxn modelId="{07DE70A0-3837-4C8E-AC8C-5A4AF612E48C}" type="presOf" srcId="{E0C64B7D-5184-4F29-8A2F-CC692D7E3862}" destId="{31324BD6-F644-4594-9039-6EF361F86D3B}" srcOrd="0" destOrd="0" presId="urn:microsoft.com/office/officeart/2005/8/layout/bProcess2"/>
    <dgm:cxn modelId="{5C03983F-C4F9-4ADB-81B9-CC1C1ABE4634}" type="presOf" srcId="{6E5171B9-B0A8-4341-BB0B-41F256208B68}" destId="{B48C3F62-A3EB-4208-97FA-1E323C03AAFE}" srcOrd="0" destOrd="0" presId="urn:microsoft.com/office/officeart/2005/8/layout/bProcess2"/>
    <dgm:cxn modelId="{6098EF30-34DD-4D3E-A4A5-B5B7F73C2A99}" srcId="{96636BEE-5D60-475E-A938-6CC7DEDDA92A}" destId="{1742350B-F3FC-4629-BD12-497D999F3704}" srcOrd="8" destOrd="0" parTransId="{F1733FBA-B064-4EB7-A112-04060394CA99}" sibTransId="{6E5171B9-B0A8-4341-BB0B-41F256208B68}"/>
    <dgm:cxn modelId="{6071BA24-0204-4643-85EC-476122046693}" srcId="{96636BEE-5D60-475E-A938-6CC7DEDDA92A}" destId="{EB6DCF3D-7CED-44CD-A629-4A9C59C3661B}" srcOrd="3" destOrd="0" parTransId="{2D236798-1C2E-41CE-9B66-5BEFB194D9D8}" sibTransId="{B29117CE-BF73-4BBC-8637-F9EC9D35CF80}"/>
    <dgm:cxn modelId="{02E49F3E-A4D8-4AE3-A5B0-49FD5A9D1DBB}" srcId="{96636BEE-5D60-475E-A938-6CC7DEDDA92A}" destId="{B0D3F75A-9358-4C3D-A845-A2D5C73799FB}" srcOrd="0" destOrd="0" parTransId="{28A0A8AC-A5CC-4CD6-84DF-BA8C4B9BDED7}" sibTransId="{C7395A27-E40C-4F08-B89D-DB853C1B85A4}"/>
    <dgm:cxn modelId="{A860F57F-D889-49D7-8864-DA85F06C54C3}" type="presOf" srcId="{DF4299B2-1106-4B68-B00E-F8ABFFF8CE04}" destId="{6F612EFF-D5C0-4F82-905E-48D08586C81C}" srcOrd="0" destOrd="0" presId="urn:microsoft.com/office/officeart/2005/8/layout/bProcess2"/>
    <dgm:cxn modelId="{24579A08-6090-4C8A-A7D0-4CB046E898AD}" type="presOf" srcId="{885916E8-9F52-4066-B0C6-D83FC49B9948}" destId="{8E40861A-4EF0-4000-A7A8-1088D4E96407}" srcOrd="0" destOrd="0" presId="urn:microsoft.com/office/officeart/2005/8/layout/bProcess2"/>
    <dgm:cxn modelId="{79995224-59C9-42DF-8DFB-72363895D381}" srcId="{96636BEE-5D60-475E-A938-6CC7DEDDA92A}" destId="{970F939E-69B2-4D73-B7FF-8D9BED2D7AB6}" srcOrd="7" destOrd="0" parTransId="{96C56781-A932-47B5-94F4-D46C5043BD19}" sibTransId="{A38CC923-5FCF-4431-89AB-A9BFA07A9B39}"/>
    <dgm:cxn modelId="{5C9569AF-986A-4E3B-8F50-CC6A398A9210}" srcId="{96636BEE-5D60-475E-A938-6CC7DEDDA92A}" destId="{60868D1A-0C9F-4974-896A-AFF0ADA34F41}" srcOrd="4" destOrd="0" parTransId="{DBC2195E-D5A2-41CC-BB11-30B4DB41B568}" sibTransId="{5AC7656E-4D94-4BD5-9756-609F7D55D3E2}"/>
    <dgm:cxn modelId="{FBC51683-5E5C-4B99-9717-887B85638860}" type="presOf" srcId="{E60A829A-C6F3-4160-80F1-B30ABA49E367}" destId="{25C73CE5-EC9C-4657-9CDA-5FF3A520BF51}" srcOrd="0" destOrd="0" presId="urn:microsoft.com/office/officeart/2005/8/layout/bProcess2"/>
    <dgm:cxn modelId="{5CC95374-1F41-4EF8-84C0-8D0EA969754C}" type="presOf" srcId="{C7395A27-E40C-4F08-B89D-DB853C1B85A4}" destId="{6D55F904-4D8E-454E-A81E-3B842C595450}" srcOrd="0" destOrd="0" presId="urn:microsoft.com/office/officeart/2005/8/layout/bProcess2"/>
    <dgm:cxn modelId="{77608AC0-3A80-44AB-93FE-53823CFE89DF}" type="presOf" srcId="{60868D1A-0C9F-4974-896A-AFF0ADA34F41}" destId="{F8B02961-4549-43DE-9FBB-37B55919FB4F}" srcOrd="0" destOrd="0" presId="urn:microsoft.com/office/officeart/2005/8/layout/bProcess2"/>
    <dgm:cxn modelId="{0BDD4A1D-FDD8-4D96-B109-DEE6B73DF300}" type="presOf" srcId="{4BB921BD-7A64-4A8C-A818-E9EDA39F4EF7}" destId="{FC4344B6-D731-4F8B-8A7B-A75D988450E0}" srcOrd="0" destOrd="0" presId="urn:microsoft.com/office/officeart/2005/8/layout/bProcess2"/>
    <dgm:cxn modelId="{492A59A2-F047-472F-8BB8-4AA14E6965A6}" type="presOf" srcId="{B2577732-100E-45EC-B886-87E3E3563C3C}" destId="{9654E6EF-D552-4A1B-A016-951B3F70A176}" srcOrd="0" destOrd="0" presId="urn:microsoft.com/office/officeart/2005/8/layout/bProcess2"/>
    <dgm:cxn modelId="{5303368D-F3BD-4E70-84CA-31338C3275AB}" type="presOf" srcId="{96636BEE-5D60-475E-A938-6CC7DEDDA92A}" destId="{B17E6283-D951-461C-8B6D-86A59C86B389}" srcOrd="0" destOrd="0" presId="urn:microsoft.com/office/officeart/2005/8/layout/bProcess2"/>
    <dgm:cxn modelId="{F408CB91-9261-45A7-89B6-1AC3CACD503D}" srcId="{96636BEE-5D60-475E-A938-6CC7DEDDA92A}" destId="{4BB921BD-7A64-4A8C-A818-E9EDA39F4EF7}" srcOrd="5" destOrd="0" parTransId="{BA51DFF3-E1A2-4182-8915-88CA06B887F0}" sibTransId="{E0C64B7D-5184-4F29-8A2F-CC692D7E3862}"/>
    <dgm:cxn modelId="{D18E6F31-B06E-4DED-88E1-78102899CE3D}" type="presOf" srcId="{B0D3F75A-9358-4C3D-A845-A2D5C73799FB}" destId="{7E3AEE90-FAA7-4539-A119-CE7E75922AFA}" srcOrd="0" destOrd="0" presId="urn:microsoft.com/office/officeart/2005/8/layout/bProcess2"/>
    <dgm:cxn modelId="{903FE885-5DCD-4AB7-A2AA-CE45115E68D9}" type="presOf" srcId="{5AC7656E-4D94-4BD5-9756-609F7D55D3E2}" destId="{B4EE847F-78C8-4B0B-BE93-9AE4C6E80D5E}" srcOrd="0" destOrd="0" presId="urn:microsoft.com/office/officeart/2005/8/layout/bProcess2"/>
    <dgm:cxn modelId="{5B160E8E-16E8-432C-8B0C-DC0A3CC035DB}" type="presOf" srcId="{0C977F59-5531-4F56-A955-64F3A859EC11}" destId="{ADCE58FF-6C9C-4604-A317-CFF1C21E703C}" srcOrd="0" destOrd="0" presId="urn:microsoft.com/office/officeart/2005/8/layout/bProcess2"/>
    <dgm:cxn modelId="{618C4467-224C-4118-B071-341F8C8719FF}" type="presOf" srcId="{1742350B-F3FC-4629-BD12-497D999F3704}" destId="{BE1120DE-5309-4346-A60F-CA858F7ABD04}" srcOrd="0" destOrd="0" presId="urn:microsoft.com/office/officeart/2005/8/layout/bProcess2"/>
    <dgm:cxn modelId="{0F375462-7D1A-421E-9EA2-A9BFDBED348A}" type="presOf" srcId="{970F939E-69B2-4D73-B7FF-8D9BED2D7AB6}" destId="{0C5866E2-4B8E-4A5A-92EF-F501469A33A5}" srcOrd="0" destOrd="0" presId="urn:microsoft.com/office/officeart/2005/8/layout/bProcess2"/>
    <dgm:cxn modelId="{32A98D27-8366-47CA-857D-C699A034C8B8}" type="presOf" srcId="{4556EC87-BEC4-4376-B3D3-222DB89D5562}" destId="{6BC2344E-CA64-4223-AD31-A8F22AA5925F}" srcOrd="0" destOrd="0" presId="urn:microsoft.com/office/officeart/2005/8/layout/bProcess2"/>
    <dgm:cxn modelId="{ECB2DF2A-978C-4F90-BA91-306B1BF59E90}" srcId="{96636BEE-5D60-475E-A938-6CC7DEDDA92A}" destId="{4556EC87-BEC4-4376-B3D3-222DB89D5562}" srcOrd="6" destOrd="0" parTransId="{1EF57780-292B-4DE9-8C69-65688FE74E2C}" sibTransId="{0C977F59-5531-4F56-A955-64F3A859EC11}"/>
    <dgm:cxn modelId="{DBCA9CD8-E5D2-4D5C-A4FB-72C58E6FE23C}" srcId="{96636BEE-5D60-475E-A938-6CC7DEDDA92A}" destId="{885916E8-9F52-4066-B0C6-D83FC49B9948}" srcOrd="9" destOrd="0" parTransId="{709CBE56-52C9-45CE-834D-B82F63980ACC}" sibTransId="{35873392-4ABA-46DB-BD1C-3D0DD03F40A7}"/>
    <dgm:cxn modelId="{B6A86BEC-7601-4AB6-9D21-9E28757DAF12}" type="presParOf" srcId="{B17E6283-D951-461C-8B6D-86A59C86B389}" destId="{7E3AEE90-FAA7-4539-A119-CE7E75922AFA}" srcOrd="0" destOrd="0" presId="urn:microsoft.com/office/officeart/2005/8/layout/bProcess2"/>
    <dgm:cxn modelId="{6594740B-1C7A-4492-A55C-F554A18BE71B}" type="presParOf" srcId="{B17E6283-D951-461C-8B6D-86A59C86B389}" destId="{6D55F904-4D8E-454E-A81E-3B842C595450}" srcOrd="1" destOrd="0" presId="urn:microsoft.com/office/officeart/2005/8/layout/bProcess2"/>
    <dgm:cxn modelId="{45012CAC-EB21-49D1-8968-AE76E43CD2C5}" type="presParOf" srcId="{B17E6283-D951-461C-8B6D-86A59C86B389}" destId="{4FEE1975-4877-4861-9479-E45770B6FCD9}" srcOrd="2" destOrd="0" presId="urn:microsoft.com/office/officeart/2005/8/layout/bProcess2"/>
    <dgm:cxn modelId="{80B89727-01B6-4B32-AF7D-66E874D3B54B}" type="presParOf" srcId="{4FEE1975-4877-4861-9479-E45770B6FCD9}" destId="{FFC05715-77F7-4802-8270-F199C772EF2F}" srcOrd="0" destOrd="0" presId="urn:microsoft.com/office/officeart/2005/8/layout/bProcess2"/>
    <dgm:cxn modelId="{55BA5591-2201-4698-861C-7FD0FFE8CE7C}" type="presParOf" srcId="{4FEE1975-4877-4861-9479-E45770B6FCD9}" destId="{6F612EFF-D5C0-4F82-905E-48D08586C81C}" srcOrd="1" destOrd="0" presId="urn:microsoft.com/office/officeart/2005/8/layout/bProcess2"/>
    <dgm:cxn modelId="{F1686824-8C36-44E7-9260-6B4AFBA16C0A}" type="presParOf" srcId="{B17E6283-D951-461C-8B6D-86A59C86B389}" destId="{500CDA52-8C7C-4722-A06A-372505729ED7}" srcOrd="3" destOrd="0" presId="urn:microsoft.com/office/officeart/2005/8/layout/bProcess2"/>
    <dgm:cxn modelId="{328F2AD7-DDEF-4F66-8E1C-77C9209E6B69}" type="presParOf" srcId="{B17E6283-D951-461C-8B6D-86A59C86B389}" destId="{D09AFC9A-C465-447A-A582-B85ACFC1708D}" srcOrd="4" destOrd="0" presId="urn:microsoft.com/office/officeart/2005/8/layout/bProcess2"/>
    <dgm:cxn modelId="{4115CE98-6577-4309-A805-08E51C428DF3}" type="presParOf" srcId="{D09AFC9A-C465-447A-A582-B85ACFC1708D}" destId="{75354A52-8BE2-43AE-9404-A2682966E354}" srcOrd="0" destOrd="0" presId="urn:microsoft.com/office/officeart/2005/8/layout/bProcess2"/>
    <dgm:cxn modelId="{68F0B251-B1E7-4491-807C-ECB8A323FFE3}" type="presParOf" srcId="{D09AFC9A-C465-447A-A582-B85ACFC1708D}" destId="{9654E6EF-D552-4A1B-A016-951B3F70A176}" srcOrd="1" destOrd="0" presId="urn:microsoft.com/office/officeart/2005/8/layout/bProcess2"/>
    <dgm:cxn modelId="{41FC0E38-B741-4C95-9101-828CFF01DB6F}" type="presParOf" srcId="{B17E6283-D951-461C-8B6D-86A59C86B389}" destId="{25C73CE5-EC9C-4657-9CDA-5FF3A520BF51}" srcOrd="5" destOrd="0" presId="urn:microsoft.com/office/officeart/2005/8/layout/bProcess2"/>
    <dgm:cxn modelId="{78B6BDC7-845F-401C-98C6-EB8BA622957B}" type="presParOf" srcId="{B17E6283-D951-461C-8B6D-86A59C86B389}" destId="{011CF4EA-0533-4C5F-A46B-DCB582E9F628}" srcOrd="6" destOrd="0" presId="urn:microsoft.com/office/officeart/2005/8/layout/bProcess2"/>
    <dgm:cxn modelId="{A332BC0F-49ED-4C19-953E-B940D4F9F8C5}" type="presParOf" srcId="{011CF4EA-0533-4C5F-A46B-DCB582E9F628}" destId="{0AC3B0B2-FC6E-4013-9B8C-F89A8C4477DC}" srcOrd="0" destOrd="0" presId="urn:microsoft.com/office/officeart/2005/8/layout/bProcess2"/>
    <dgm:cxn modelId="{EF20BBCE-B147-4BC7-97C5-E6A75BCBE30E}" type="presParOf" srcId="{011CF4EA-0533-4C5F-A46B-DCB582E9F628}" destId="{B883F72E-571D-4F12-B95F-F8AB4B01E530}" srcOrd="1" destOrd="0" presId="urn:microsoft.com/office/officeart/2005/8/layout/bProcess2"/>
    <dgm:cxn modelId="{7B64402E-CDB7-479C-AFEC-A0868E703119}" type="presParOf" srcId="{B17E6283-D951-461C-8B6D-86A59C86B389}" destId="{7E9EF4B4-1924-47DF-9042-82EA0BB72E8C}" srcOrd="7" destOrd="0" presId="urn:microsoft.com/office/officeart/2005/8/layout/bProcess2"/>
    <dgm:cxn modelId="{A199B28C-1582-48DB-A55A-2A6C36D3E5BF}" type="presParOf" srcId="{B17E6283-D951-461C-8B6D-86A59C86B389}" destId="{E89F8397-E002-40A8-9D63-32C57A1032ED}" srcOrd="8" destOrd="0" presId="urn:microsoft.com/office/officeart/2005/8/layout/bProcess2"/>
    <dgm:cxn modelId="{D47DE07B-513B-4E6C-8B91-4AEC54C4BECA}" type="presParOf" srcId="{E89F8397-E002-40A8-9D63-32C57A1032ED}" destId="{B7C97603-41D3-483F-B726-54B35D1BE2E1}" srcOrd="0" destOrd="0" presId="urn:microsoft.com/office/officeart/2005/8/layout/bProcess2"/>
    <dgm:cxn modelId="{AA73F992-65D3-45AF-B4A7-F7280A0CEAB9}" type="presParOf" srcId="{E89F8397-E002-40A8-9D63-32C57A1032ED}" destId="{F8B02961-4549-43DE-9FBB-37B55919FB4F}" srcOrd="1" destOrd="0" presId="urn:microsoft.com/office/officeart/2005/8/layout/bProcess2"/>
    <dgm:cxn modelId="{CE6D2863-E0C4-42DA-B0B8-5B5FCC586DCD}" type="presParOf" srcId="{B17E6283-D951-461C-8B6D-86A59C86B389}" destId="{B4EE847F-78C8-4B0B-BE93-9AE4C6E80D5E}" srcOrd="9" destOrd="0" presId="urn:microsoft.com/office/officeart/2005/8/layout/bProcess2"/>
    <dgm:cxn modelId="{980AFD79-FE44-4246-ADA1-7028E72302B3}" type="presParOf" srcId="{B17E6283-D951-461C-8B6D-86A59C86B389}" destId="{B9692FC2-8D0C-4B76-904B-A58D354D014F}" srcOrd="10" destOrd="0" presId="urn:microsoft.com/office/officeart/2005/8/layout/bProcess2"/>
    <dgm:cxn modelId="{B25EE24F-D3D6-4DAA-99E5-A450E98AA3E3}" type="presParOf" srcId="{B9692FC2-8D0C-4B76-904B-A58D354D014F}" destId="{A2A0AD11-A6CB-42AC-B38F-37BB3522459C}" srcOrd="0" destOrd="0" presId="urn:microsoft.com/office/officeart/2005/8/layout/bProcess2"/>
    <dgm:cxn modelId="{B28669C8-D06D-4873-9514-3430EFD89C21}" type="presParOf" srcId="{B9692FC2-8D0C-4B76-904B-A58D354D014F}" destId="{FC4344B6-D731-4F8B-8A7B-A75D988450E0}" srcOrd="1" destOrd="0" presId="urn:microsoft.com/office/officeart/2005/8/layout/bProcess2"/>
    <dgm:cxn modelId="{AFECA039-17E9-4AA0-AA9B-4E7BD5F5DC4C}" type="presParOf" srcId="{B17E6283-D951-461C-8B6D-86A59C86B389}" destId="{31324BD6-F644-4594-9039-6EF361F86D3B}" srcOrd="11" destOrd="0" presId="urn:microsoft.com/office/officeart/2005/8/layout/bProcess2"/>
    <dgm:cxn modelId="{0F9B084A-1080-466C-89F1-D35596178125}" type="presParOf" srcId="{B17E6283-D951-461C-8B6D-86A59C86B389}" destId="{44F96E4B-8F62-4928-8AE9-B8715E78011F}" srcOrd="12" destOrd="0" presId="urn:microsoft.com/office/officeart/2005/8/layout/bProcess2"/>
    <dgm:cxn modelId="{F87B20AC-F9DC-4BC9-B889-33344D57B3C0}" type="presParOf" srcId="{44F96E4B-8F62-4928-8AE9-B8715E78011F}" destId="{A06E5CD2-6138-4977-8B83-C3D2F6455404}" srcOrd="0" destOrd="0" presId="urn:microsoft.com/office/officeart/2005/8/layout/bProcess2"/>
    <dgm:cxn modelId="{E2B22F55-53B7-4DD7-B78F-8DC5A8127A9C}" type="presParOf" srcId="{44F96E4B-8F62-4928-8AE9-B8715E78011F}" destId="{6BC2344E-CA64-4223-AD31-A8F22AA5925F}" srcOrd="1" destOrd="0" presId="urn:microsoft.com/office/officeart/2005/8/layout/bProcess2"/>
    <dgm:cxn modelId="{94F92AD2-CC51-44F9-874C-C30192478E24}" type="presParOf" srcId="{B17E6283-D951-461C-8B6D-86A59C86B389}" destId="{ADCE58FF-6C9C-4604-A317-CFF1C21E703C}" srcOrd="13" destOrd="0" presId="urn:microsoft.com/office/officeart/2005/8/layout/bProcess2"/>
    <dgm:cxn modelId="{F205AFA8-39F2-45C0-949F-2D7FAF5A309B}" type="presParOf" srcId="{B17E6283-D951-461C-8B6D-86A59C86B389}" destId="{0F0C5D8D-FAD5-4B15-B6DA-989BD082CB77}" srcOrd="14" destOrd="0" presId="urn:microsoft.com/office/officeart/2005/8/layout/bProcess2"/>
    <dgm:cxn modelId="{5BA0C588-7801-4806-B169-1272EF17CCA5}" type="presParOf" srcId="{0F0C5D8D-FAD5-4B15-B6DA-989BD082CB77}" destId="{4449EC92-4923-470E-BACE-C2301C3F28CD}" srcOrd="0" destOrd="0" presId="urn:microsoft.com/office/officeart/2005/8/layout/bProcess2"/>
    <dgm:cxn modelId="{4487505B-7A41-432F-BDC3-EF271FBA7139}" type="presParOf" srcId="{0F0C5D8D-FAD5-4B15-B6DA-989BD082CB77}" destId="{0C5866E2-4B8E-4A5A-92EF-F501469A33A5}" srcOrd="1" destOrd="0" presId="urn:microsoft.com/office/officeart/2005/8/layout/bProcess2"/>
    <dgm:cxn modelId="{9D3CCFCC-A99E-497F-9A46-3BDD5133967A}" type="presParOf" srcId="{B17E6283-D951-461C-8B6D-86A59C86B389}" destId="{7FA4A9DE-6C2B-44B8-9549-36F2E5B7A66F}" srcOrd="15" destOrd="0" presId="urn:microsoft.com/office/officeart/2005/8/layout/bProcess2"/>
    <dgm:cxn modelId="{477DE234-3317-45FA-96CE-EFD3965B7639}" type="presParOf" srcId="{B17E6283-D951-461C-8B6D-86A59C86B389}" destId="{BAFA4335-8EF2-4EAE-B097-572F51A6CF51}" srcOrd="16" destOrd="0" presId="urn:microsoft.com/office/officeart/2005/8/layout/bProcess2"/>
    <dgm:cxn modelId="{783E98B1-F43B-4337-8F43-9DBE16CE5DC9}" type="presParOf" srcId="{BAFA4335-8EF2-4EAE-B097-572F51A6CF51}" destId="{E3761EAF-5AB4-41E9-9759-C57D968BA028}" srcOrd="0" destOrd="0" presId="urn:microsoft.com/office/officeart/2005/8/layout/bProcess2"/>
    <dgm:cxn modelId="{C171B698-3F11-4049-9504-2D35D22D319D}" type="presParOf" srcId="{BAFA4335-8EF2-4EAE-B097-572F51A6CF51}" destId="{BE1120DE-5309-4346-A60F-CA858F7ABD04}" srcOrd="1" destOrd="0" presId="urn:microsoft.com/office/officeart/2005/8/layout/bProcess2"/>
    <dgm:cxn modelId="{A962A29B-0AD8-4FD6-9332-B7D1ABF436B6}" type="presParOf" srcId="{B17E6283-D951-461C-8B6D-86A59C86B389}" destId="{B48C3F62-A3EB-4208-97FA-1E323C03AAFE}" srcOrd="17" destOrd="0" presId="urn:microsoft.com/office/officeart/2005/8/layout/bProcess2"/>
    <dgm:cxn modelId="{76FB1189-23DE-43AE-9AF1-1FC2AF904C6A}" type="presParOf" srcId="{B17E6283-D951-461C-8B6D-86A59C86B389}" destId="{8E40861A-4EF0-4000-A7A8-1088D4E96407}" srcOrd="18"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684B9A-088A-4ECF-BE82-84D17984B6BC}"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B92082F-C21F-4E39-9121-EA061CD77347}">
      <dgm:prSet phldrT="[Text]" custT="1"/>
      <dgm:spPr>
        <a:solidFill>
          <a:srgbClr val="00B0F0"/>
        </a:solidFill>
        <a:ln>
          <a:solidFill>
            <a:srgbClr val="FF0000"/>
          </a:solidFill>
        </a:ln>
      </dgm:spPr>
      <dgm:t>
        <a:bodyPr/>
        <a:lstStyle/>
        <a:p>
          <a:pPr algn="justLow" rtl="1"/>
          <a:r>
            <a:rPr lang="fa-IR" sz="1800" b="1" dirty="0" smtClean="0">
              <a:solidFill>
                <a:srgbClr val="FF0000"/>
              </a:solidFill>
              <a:effectLst>
                <a:outerShdw blurRad="38100" dist="38100" dir="2700000" algn="tl">
                  <a:srgbClr val="000000">
                    <a:alpha val="43137"/>
                  </a:srgbClr>
                </a:outerShdw>
              </a:effectLst>
              <a:cs typeface="B Titr" pitchFamily="2" charset="-78"/>
            </a:rPr>
            <a:t>1. لیبرالیسم کلاسیک: </a:t>
          </a:r>
          <a:r>
            <a:rPr lang="fa-IR" sz="1800" b="1" dirty="0" smtClean="0">
              <a:solidFill>
                <a:srgbClr val="002060"/>
              </a:solidFill>
              <a:effectLst>
                <a:outerShdw blurRad="38100" dist="38100" dir="2700000" algn="tl">
                  <a:srgbClr val="000000">
                    <a:alpha val="43137"/>
                  </a:srgbClr>
                </a:outerShdw>
              </a:effectLst>
              <a:cs typeface="B Zar" pitchFamily="2" charset="-78"/>
            </a:rPr>
            <a:t>پیروان این رهیافت بر پیوستگی سیاست و اقتصاد تأکید می ورزند. از این رو، لیبرال های کلاسیک، هم در حوزه سیاسی - اجتماعی و هم در ناحیه اقتصاد آزاد، بیشترین تلاش را برای تحصیل آزادی افراد در برابر اقتدار دولت انجام می دهند.</a:t>
          </a:r>
          <a:endParaRPr lang="en-US" sz="1800" b="1" dirty="0">
            <a:solidFill>
              <a:srgbClr val="002060"/>
            </a:solidFill>
            <a:effectLst>
              <a:outerShdw blurRad="38100" dist="38100" dir="2700000" algn="tl">
                <a:srgbClr val="000000">
                  <a:alpha val="43137"/>
                </a:srgbClr>
              </a:outerShdw>
            </a:effectLst>
            <a:cs typeface="B Titr" pitchFamily="2" charset="-78"/>
          </a:endParaRPr>
        </a:p>
      </dgm:t>
    </dgm:pt>
    <dgm:pt modelId="{C180DD48-E716-4FF4-BA58-566498A9258C}" type="parTrans" cxnId="{AA74E3C8-7D98-4C1F-A7A5-1D3C42E583A5}">
      <dgm:prSet/>
      <dgm:spPr/>
      <dgm:t>
        <a:bodyPr/>
        <a:lstStyle/>
        <a:p>
          <a:endParaRPr lang="en-US"/>
        </a:p>
      </dgm:t>
    </dgm:pt>
    <dgm:pt modelId="{D40E4FEA-FE3D-4FDD-A7E0-A19EC7811B5F}" type="sibTrans" cxnId="{AA74E3C8-7D98-4C1F-A7A5-1D3C42E583A5}">
      <dgm:prSet/>
      <dgm:spPr/>
      <dgm:t>
        <a:bodyPr/>
        <a:lstStyle/>
        <a:p>
          <a:endParaRPr lang="en-US"/>
        </a:p>
      </dgm:t>
    </dgm:pt>
    <dgm:pt modelId="{F4727230-F363-4854-80F9-5AA63AED73D5}">
      <dgm:prSet phldrT="[Text]" custT="1"/>
      <dgm:spPr>
        <a:solidFill>
          <a:srgbClr val="7030A0"/>
        </a:solidFill>
        <a:ln>
          <a:solidFill>
            <a:srgbClr val="FF0000"/>
          </a:solidFill>
        </a:ln>
      </dgm:spPr>
      <dgm:t>
        <a:bodyPr/>
        <a:lstStyle/>
        <a:p>
          <a:pPr algn="justLow" rtl="1"/>
          <a:r>
            <a:rPr lang="fa-IR" sz="1800" b="1" dirty="0" smtClean="0">
              <a:solidFill>
                <a:srgbClr val="FFFF00"/>
              </a:solidFill>
              <a:effectLst>
                <a:outerShdw blurRad="38100" dist="38100" dir="2700000" algn="tl">
                  <a:srgbClr val="000000">
                    <a:alpha val="43137"/>
                  </a:srgbClr>
                </a:outerShdw>
              </a:effectLst>
              <a:cs typeface="B Titr" pitchFamily="2" charset="-78"/>
            </a:rPr>
            <a:t>3. نئولیبرالیسم: </a:t>
          </a:r>
          <a:r>
            <a:rPr lang="fa-IR" sz="1800" b="1" dirty="0" smtClean="0">
              <a:solidFill>
                <a:srgbClr val="00FFFF"/>
              </a:solidFill>
              <a:effectLst>
                <a:outerShdw blurRad="38100" dist="38100" dir="2700000" algn="tl">
                  <a:srgbClr val="000000">
                    <a:alpha val="43137"/>
                  </a:srgbClr>
                </a:outerShdw>
              </a:effectLst>
              <a:cs typeface="B Zar" pitchFamily="2" charset="-78"/>
            </a:rPr>
            <a:t>لیبرالیسم در این رویکرد عمدتاً محدود به مفهوم اقتصادی است و تا حدی به ناسازگاری میان آزادی خواهی و دمکراسی معتقد است. از این رو، به سان لیبرال های کلاسیک بر این باورند که بازار آزاد لازمه آزادی است و دولت حق دخالت در این امور را ندارد.</a:t>
          </a:r>
          <a:endParaRPr lang="en-US" sz="1800" b="1" dirty="0">
            <a:solidFill>
              <a:srgbClr val="00FFFF"/>
            </a:solidFill>
            <a:effectLst>
              <a:outerShdw blurRad="38100" dist="38100" dir="2700000" algn="tl">
                <a:srgbClr val="000000">
                  <a:alpha val="43137"/>
                </a:srgbClr>
              </a:outerShdw>
            </a:effectLst>
            <a:cs typeface="B Titr" pitchFamily="2" charset="-78"/>
          </a:endParaRPr>
        </a:p>
      </dgm:t>
    </dgm:pt>
    <dgm:pt modelId="{4E04E8AA-7E50-4A46-86AA-8A03335A8D89}" type="parTrans" cxnId="{CF6467C0-2E75-4360-888E-8DE57F67D388}">
      <dgm:prSet/>
      <dgm:spPr/>
      <dgm:t>
        <a:bodyPr/>
        <a:lstStyle/>
        <a:p>
          <a:endParaRPr lang="en-US"/>
        </a:p>
      </dgm:t>
    </dgm:pt>
    <dgm:pt modelId="{915A9D52-977C-4178-9FD2-C199781FFAB0}" type="sibTrans" cxnId="{CF6467C0-2E75-4360-888E-8DE57F67D388}">
      <dgm:prSet/>
      <dgm:spPr/>
      <dgm:t>
        <a:bodyPr/>
        <a:lstStyle/>
        <a:p>
          <a:endParaRPr lang="en-US"/>
        </a:p>
      </dgm:t>
    </dgm:pt>
    <dgm:pt modelId="{4884EE90-DDE5-4ECF-BD4C-C5FE45E80CA4}">
      <dgm:prSet phldrT="[Text]" custT="1"/>
      <dgm:spPr>
        <a:solidFill>
          <a:srgbClr val="00B050"/>
        </a:solidFill>
        <a:ln>
          <a:solidFill>
            <a:srgbClr val="FF0000"/>
          </a:solidFill>
        </a:ln>
      </dgm:spPr>
      <dgm:t>
        <a:bodyPr/>
        <a:lstStyle/>
        <a:p>
          <a:pPr algn="justLow" rtl="1"/>
          <a:r>
            <a:rPr lang="fa-IR" sz="1800" b="1" dirty="0" smtClean="0">
              <a:solidFill>
                <a:srgbClr val="7030A0"/>
              </a:solidFill>
              <a:effectLst>
                <a:outerShdw blurRad="38100" dist="38100" dir="2700000" algn="tl">
                  <a:srgbClr val="000000">
                    <a:alpha val="43137"/>
                  </a:srgbClr>
                </a:outerShdw>
              </a:effectLst>
              <a:cs typeface="B Titr" pitchFamily="2" charset="-78"/>
            </a:rPr>
            <a:t>2. لیبرالیسم دمکراسی: </a:t>
          </a:r>
          <a:r>
            <a:rPr lang="fa-IR" sz="1800" b="1" dirty="0" smtClean="0">
              <a:solidFill>
                <a:srgbClr val="002060"/>
              </a:solidFill>
              <a:effectLst>
                <a:outerShdw blurRad="38100" dist="38100" dir="2700000" algn="tl">
                  <a:srgbClr val="000000">
                    <a:alpha val="43137"/>
                  </a:srgbClr>
                </a:outerShdw>
              </a:effectLst>
              <a:cs typeface="B Zar" pitchFamily="2" charset="-78"/>
            </a:rPr>
            <a:t>لیبرال دمکرات ها بر این عقیده اند که آزادی های بی حدّ وحصر، به ویژه در عرصه اقتصاد، ثمره ای جز ایجاد فاصله طبقاتی، نابرابری های سیاسی و لطمه خوردن اصل آزادی نداشته است. از این رو، بر افزایش دخالت دولت برای رفع نارسایی ها تأکید می ورزند. </a:t>
          </a:r>
          <a:endParaRPr lang="en-US" sz="1800" b="1" dirty="0">
            <a:solidFill>
              <a:srgbClr val="002060"/>
            </a:solidFill>
            <a:effectLst>
              <a:outerShdw blurRad="38100" dist="38100" dir="2700000" algn="tl">
                <a:srgbClr val="000000">
                  <a:alpha val="43137"/>
                </a:srgbClr>
              </a:outerShdw>
            </a:effectLst>
            <a:cs typeface="B Titr" pitchFamily="2" charset="-78"/>
          </a:endParaRPr>
        </a:p>
      </dgm:t>
    </dgm:pt>
    <dgm:pt modelId="{EC10DF3A-3634-4417-A0AB-8EE21C636A89}" type="sibTrans" cxnId="{3A4230AB-A9B4-42CE-90A0-272281C22064}">
      <dgm:prSet/>
      <dgm:spPr/>
      <dgm:t>
        <a:bodyPr/>
        <a:lstStyle/>
        <a:p>
          <a:endParaRPr lang="en-US"/>
        </a:p>
      </dgm:t>
    </dgm:pt>
    <dgm:pt modelId="{A69048C5-FAF7-4D21-B7BC-6DB774300624}" type="parTrans" cxnId="{3A4230AB-A9B4-42CE-90A0-272281C22064}">
      <dgm:prSet/>
      <dgm:spPr/>
      <dgm:t>
        <a:bodyPr/>
        <a:lstStyle/>
        <a:p>
          <a:endParaRPr lang="en-US"/>
        </a:p>
      </dgm:t>
    </dgm:pt>
    <dgm:pt modelId="{13BA8904-C817-4164-BD46-E44CBF656786}" type="pres">
      <dgm:prSet presAssocID="{A6684B9A-088A-4ECF-BE82-84D17984B6BC}" presName="linear" presStyleCnt="0">
        <dgm:presLayoutVars>
          <dgm:dir val="rev"/>
          <dgm:animLvl val="lvl"/>
          <dgm:resizeHandles val="exact"/>
        </dgm:presLayoutVars>
      </dgm:prSet>
      <dgm:spPr/>
      <dgm:t>
        <a:bodyPr/>
        <a:lstStyle/>
        <a:p>
          <a:endParaRPr lang="en-US"/>
        </a:p>
      </dgm:t>
    </dgm:pt>
    <dgm:pt modelId="{B5C3D61E-4956-403A-9CF9-65E5716AC62E}" type="pres">
      <dgm:prSet presAssocID="{0B92082F-C21F-4E39-9121-EA061CD77347}" presName="parentLin" presStyleCnt="0"/>
      <dgm:spPr/>
    </dgm:pt>
    <dgm:pt modelId="{AB017618-0466-40F2-89B5-9AE38216BA4A}" type="pres">
      <dgm:prSet presAssocID="{0B92082F-C21F-4E39-9121-EA061CD77347}" presName="parentLeftMargin" presStyleLbl="node1" presStyleIdx="0" presStyleCnt="3"/>
      <dgm:spPr/>
      <dgm:t>
        <a:bodyPr/>
        <a:lstStyle/>
        <a:p>
          <a:endParaRPr lang="en-US"/>
        </a:p>
      </dgm:t>
    </dgm:pt>
    <dgm:pt modelId="{A928E322-FA62-4103-AED2-078C17F1D9D3}" type="pres">
      <dgm:prSet presAssocID="{0B92082F-C21F-4E39-9121-EA061CD77347}" presName="parentText" presStyleLbl="node1" presStyleIdx="0" presStyleCnt="3" custScaleX="142857">
        <dgm:presLayoutVars>
          <dgm:chMax val="0"/>
          <dgm:bulletEnabled val="1"/>
        </dgm:presLayoutVars>
      </dgm:prSet>
      <dgm:spPr/>
      <dgm:t>
        <a:bodyPr/>
        <a:lstStyle/>
        <a:p>
          <a:endParaRPr lang="en-US"/>
        </a:p>
      </dgm:t>
    </dgm:pt>
    <dgm:pt modelId="{44F9FD77-42E0-4F25-8FFB-3C37413333C5}" type="pres">
      <dgm:prSet presAssocID="{0B92082F-C21F-4E39-9121-EA061CD77347}" presName="negativeSpace" presStyleCnt="0"/>
      <dgm:spPr/>
    </dgm:pt>
    <dgm:pt modelId="{37815402-0389-4F7A-8141-931948B1A3B9}" type="pres">
      <dgm:prSet presAssocID="{0B92082F-C21F-4E39-9121-EA061CD77347}" presName="childText" presStyleLbl="conFgAcc1" presStyleIdx="0" presStyleCnt="3">
        <dgm:presLayoutVars>
          <dgm:bulletEnabled val="1"/>
        </dgm:presLayoutVars>
      </dgm:prSet>
      <dgm:spPr>
        <a:ln>
          <a:solidFill>
            <a:srgbClr val="FF0000"/>
          </a:solidFill>
        </a:ln>
      </dgm:spPr>
      <dgm:t>
        <a:bodyPr/>
        <a:lstStyle/>
        <a:p>
          <a:endParaRPr lang="en-US"/>
        </a:p>
      </dgm:t>
    </dgm:pt>
    <dgm:pt modelId="{90EE586A-CCF5-42B4-848D-1A6F415425B7}" type="pres">
      <dgm:prSet presAssocID="{D40E4FEA-FE3D-4FDD-A7E0-A19EC7811B5F}" presName="spaceBetweenRectangles" presStyleCnt="0"/>
      <dgm:spPr/>
    </dgm:pt>
    <dgm:pt modelId="{55BD165C-8A20-4327-8ED7-CBCC9E0BB94C}" type="pres">
      <dgm:prSet presAssocID="{4884EE90-DDE5-4ECF-BD4C-C5FE45E80CA4}" presName="parentLin" presStyleCnt="0"/>
      <dgm:spPr/>
    </dgm:pt>
    <dgm:pt modelId="{4A24EB22-11B9-4681-B947-B9E543B21C0C}" type="pres">
      <dgm:prSet presAssocID="{4884EE90-DDE5-4ECF-BD4C-C5FE45E80CA4}" presName="parentLeftMargin" presStyleLbl="node1" presStyleIdx="0" presStyleCnt="3"/>
      <dgm:spPr/>
      <dgm:t>
        <a:bodyPr/>
        <a:lstStyle/>
        <a:p>
          <a:endParaRPr lang="en-US"/>
        </a:p>
      </dgm:t>
    </dgm:pt>
    <dgm:pt modelId="{9F1C848B-5400-4E97-8422-F306A46CFF69}" type="pres">
      <dgm:prSet presAssocID="{4884EE90-DDE5-4ECF-BD4C-C5FE45E80CA4}" presName="parentText" presStyleLbl="node1" presStyleIdx="1" presStyleCnt="3" custScaleX="142857">
        <dgm:presLayoutVars>
          <dgm:chMax val="0"/>
          <dgm:bulletEnabled val="1"/>
        </dgm:presLayoutVars>
      </dgm:prSet>
      <dgm:spPr/>
      <dgm:t>
        <a:bodyPr/>
        <a:lstStyle/>
        <a:p>
          <a:endParaRPr lang="en-US"/>
        </a:p>
      </dgm:t>
    </dgm:pt>
    <dgm:pt modelId="{4213CDCB-C812-427E-8CDB-D995CAEC6421}" type="pres">
      <dgm:prSet presAssocID="{4884EE90-DDE5-4ECF-BD4C-C5FE45E80CA4}" presName="negativeSpace" presStyleCnt="0"/>
      <dgm:spPr/>
    </dgm:pt>
    <dgm:pt modelId="{76A93259-D543-4E26-8A96-D666D6C46033}" type="pres">
      <dgm:prSet presAssocID="{4884EE90-DDE5-4ECF-BD4C-C5FE45E80CA4}" presName="childText" presStyleLbl="conFgAcc1" presStyleIdx="1" presStyleCnt="3">
        <dgm:presLayoutVars>
          <dgm:bulletEnabled val="1"/>
        </dgm:presLayoutVars>
      </dgm:prSet>
      <dgm:spPr>
        <a:ln>
          <a:solidFill>
            <a:srgbClr val="FF0000"/>
          </a:solidFill>
        </a:ln>
      </dgm:spPr>
      <dgm:t>
        <a:bodyPr/>
        <a:lstStyle/>
        <a:p>
          <a:endParaRPr lang="en-US"/>
        </a:p>
      </dgm:t>
    </dgm:pt>
    <dgm:pt modelId="{240A353A-AA25-4816-9145-E73CAB03BE6A}" type="pres">
      <dgm:prSet presAssocID="{EC10DF3A-3634-4417-A0AB-8EE21C636A89}" presName="spaceBetweenRectangles" presStyleCnt="0"/>
      <dgm:spPr/>
    </dgm:pt>
    <dgm:pt modelId="{F4B7457C-EA58-446B-9335-CE0E5BD7C4BA}" type="pres">
      <dgm:prSet presAssocID="{F4727230-F363-4854-80F9-5AA63AED73D5}" presName="parentLin" presStyleCnt="0"/>
      <dgm:spPr/>
    </dgm:pt>
    <dgm:pt modelId="{CE2817D2-BD9D-4D75-B8B0-34EA40B3A19A}" type="pres">
      <dgm:prSet presAssocID="{F4727230-F363-4854-80F9-5AA63AED73D5}" presName="parentLeftMargin" presStyleLbl="node1" presStyleIdx="1" presStyleCnt="3"/>
      <dgm:spPr/>
      <dgm:t>
        <a:bodyPr/>
        <a:lstStyle/>
        <a:p>
          <a:endParaRPr lang="en-US"/>
        </a:p>
      </dgm:t>
    </dgm:pt>
    <dgm:pt modelId="{4AFDED79-9E05-46C7-AD4A-72E2853AF474}" type="pres">
      <dgm:prSet presAssocID="{F4727230-F363-4854-80F9-5AA63AED73D5}" presName="parentText" presStyleLbl="node1" presStyleIdx="2" presStyleCnt="3" custScaleX="142857">
        <dgm:presLayoutVars>
          <dgm:chMax val="0"/>
          <dgm:bulletEnabled val="1"/>
        </dgm:presLayoutVars>
      </dgm:prSet>
      <dgm:spPr/>
      <dgm:t>
        <a:bodyPr/>
        <a:lstStyle/>
        <a:p>
          <a:endParaRPr lang="en-US"/>
        </a:p>
      </dgm:t>
    </dgm:pt>
    <dgm:pt modelId="{28FFCB7A-1F3E-49EC-A4BA-525B85ADF841}" type="pres">
      <dgm:prSet presAssocID="{F4727230-F363-4854-80F9-5AA63AED73D5}" presName="negativeSpace" presStyleCnt="0"/>
      <dgm:spPr/>
    </dgm:pt>
    <dgm:pt modelId="{B24B2283-5D93-4975-9568-1A594CC10BE1}" type="pres">
      <dgm:prSet presAssocID="{F4727230-F363-4854-80F9-5AA63AED73D5}" presName="childText" presStyleLbl="conFgAcc1" presStyleIdx="2" presStyleCnt="3">
        <dgm:presLayoutVars>
          <dgm:bulletEnabled val="1"/>
        </dgm:presLayoutVars>
      </dgm:prSet>
      <dgm:spPr>
        <a:ln>
          <a:solidFill>
            <a:srgbClr val="FF0000"/>
          </a:solidFill>
        </a:ln>
      </dgm:spPr>
      <dgm:t>
        <a:bodyPr/>
        <a:lstStyle/>
        <a:p>
          <a:endParaRPr lang="en-US"/>
        </a:p>
      </dgm:t>
    </dgm:pt>
  </dgm:ptLst>
  <dgm:cxnLst>
    <dgm:cxn modelId="{3A4230AB-A9B4-42CE-90A0-272281C22064}" srcId="{A6684B9A-088A-4ECF-BE82-84D17984B6BC}" destId="{4884EE90-DDE5-4ECF-BD4C-C5FE45E80CA4}" srcOrd="1" destOrd="0" parTransId="{A69048C5-FAF7-4D21-B7BC-6DB774300624}" sibTransId="{EC10DF3A-3634-4417-A0AB-8EE21C636A89}"/>
    <dgm:cxn modelId="{EFF1DE15-BCFA-426B-B8E5-52D50D903B09}" type="presOf" srcId="{F4727230-F363-4854-80F9-5AA63AED73D5}" destId="{CE2817D2-BD9D-4D75-B8B0-34EA40B3A19A}" srcOrd="0" destOrd="0" presId="urn:microsoft.com/office/officeart/2005/8/layout/list1"/>
    <dgm:cxn modelId="{AA74E3C8-7D98-4C1F-A7A5-1D3C42E583A5}" srcId="{A6684B9A-088A-4ECF-BE82-84D17984B6BC}" destId="{0B92082F-C21F-4E39-9121-EA061CD77347}" srcOrd="0" destOrd="0" parTransId="{C180DD48-E716-4FF4-BA58-566498A9258C}" sibTransId="{D40E4FEA-FE3D-4FDD-A7E0-A19EC7811B5F}"/>
    <dgm:cxn modelId="{316323D0-CE01-4136-9573-1C3CD1B31704}" type="presOf" srcId="{0B92082F-C21F-4E39-9121-EA061CD77347}" destId="{A928E322-FA62-4103-AED2-078C17F1D9D3}" srcOrd="1" destOrd="0" presId="urn:microsoft.com/office/officeart/2005/8/layout/list1"/>
    <dgm:cxn modelId="{7C506114-DB34-4098-8201-679553D8A086}" type="presOf" srcId="{F4727230-F363-4854-80F9-5AA63AED73D5}" destId="{4AFDED79-9E05-46C7-AD4A-72E2853AF474}" srcOrd="1" destOrd="0" presId="urn:microsoft.com/office/officeart/2005/8/layout/list1"/>
    <dgm:cxn modelId="{CF6467C0-2E75-4360-888E-8DE57F67D388}" srcId="{A6684B9A-088A-4ECF-BE82-84D17984B6BC}" destId="{F4727230-F363-4854-80F9-5AA63AED73D5}" srcOrd="2" destOrd="0" parTransId="{4E04E8AA-7E50-4A46-86AA-8A03335A8D89}" sibTransId="{915A9D52-977C-4178-9FD2-C199781FFAB0}"/>
    <dgm:cxn modelId="{A6590B22-4538-4528-B306-101D788629DE}" type="presOf" srcId="{0B92082F-C21F-4E39-9121-EA061CD77347}" destId="{AB017618-0466-40F2-89B5-9AE38216BA4A}" srcOrd="0" destOrd="0" presId="urn:microsoft.com/office/officeart/2005/8/layout/list1"/>
    <dgm:cxn modelId="{B5A58388-4628-4D28-A9C8-9DE37644B0DB}" type="presOf" srcId="{4884EE90-DDE5-4ECF-BD4C-C5FE45E80CA4}" destId="{4A24EB22-11B9-4681-B947-B9E543B21C0C}" srcOrd="0" destOrd="0" presId="urn:microsoft.com/office/officeart/2005/8/layout/list1"/>
    <dgm:cxn modelId="{0C214FF1-EECA-46BD-898F-EE750E6FDF0D}" type="presOf" srcId="{A6684B9A-088A-4ECF-BE82-84D17984B6BC}" destId="{13BA8904-C817-4164-BD46-E44CBF656786}" srcOrd="0" destOrd="0" presId="urn:microsoft.com/office/officeart/2005/8/layout/list1"/>
    <dgm:cxn modelId="{FDDBD491-F665-4C60-893C-DE4D888E931E}" type="presOf" srcId="{4884EE90-DDE5-4ECF-BD4C-C5FE45E80CA4}" destId="{9F1C848B-5400-4E97-8422-F306A46CFF69}" srcOrd="1" destOrd="0" presId="urn:microsoft.com/office/officeart/2005/8/layout/list1"/>
    <dgm:cxn modelId="{DDDCC065-7F4A-47C0-AF67-CA3D2B8213D7}" type="presParOf" srcId="{13BA8904-C817-4164-BD46-E44CBF656786}" destId="{B5C3D61E-4956-403A-9CF9-65E5716AC62E}" srcOrd="0" destOrd="0" presId="urn:microsoft.com/office/officeart/2005/8/layout/list1"/>
    <dgm:cxn modelId="{C6E9D8FD-A932-4F55-9967-7F271A0F2A64}" type="presParOf" srcId="{B5C3D61E-4956-403A-9CF9-65E5716AC62E}" destId="{AB017618-0466-40F2-89B5-9AE38216BA4A}" srcOrd="0" destOrd="0" presId="urn:microsoft.com/office/officeart/2005/8/layout/list1"/>
    <dgm:cxn modelId="{24636DEE-7415-4A05-9F75-F341C1CC097E}" type="presParOf" srcId="{B5C3D61E-4956-403A-9CF9-65E5716AC62E}" destId="{A928E322-FA62-4103-AED2-078C17F1D9D3}" srcOrd="1" destOrd="0" presId="urn:microsoft.com/office/officeart/2005/8/layout/list1"/>
    <dgm:cxn modelId="{55AF0022-8CBB-471D-859E-A4D3C4961395}" type="presParOf" srcId="{13BA8904-C817-4164-BD46-E44CBF656786}" destId="{44F9FD77-42E0-4F25-8FFB-3C37413333C5}" srcOrd="1" destOrd="0" presId="urn:microsoft.com/office/officeart/2005/8/layout/list1"/>
    <dgm:cxn modelId="{56298674-3C25-450E-AD38-3A37A8B112F6}" type="presParOf" srcId="{13BA8904-C817-4164-BD46-E44CBF656786}" destId="{37815402-0389-4F7A-8141-931948B1A3B9}" srcOrd="2" destOrd="0" presId="urn:microsoft.com/office/officeart/2005/8/layout/list1"/>
    <dgm:cxn modelId="{16F145C7-396E-4F9C-B112-299C741F26A1}" type="presParOf" srcId="{13BA8904-C817-4164-BD46-E44CBF656786}" destId="{90EE586A-CCF5-42B4-848D-1A6F415425B7}" srcOrd="3" destOrd="0" presId="urn:microsoft.com/office/officeart/2005/8/layout/list1"/>
    <dgm:cxn modelId="{32E2843F-2D60-4171-8032-171CA8EDF0EF}" type="presParOf" srcId="{13BA8904-C817-4164-BD46-E44CBF656786}" destId="{55BD165C-8A20-4327-8ED7-CBCC9E0BB94C}" srcOrd="4" destOrd="0" presId="urn:microsoft.com/office/officeart/2005/8/layout/list1"/>
    <dgm:cxn modelId="{99546925-92F6-48BB-AB0D-1F23B849B2BA}" type="presParOf" srcId="{55BD165C-8A20-4327-8ED7-CBCC9E0BB94C}" destId="{4A24EB22-11B9-4681-B947-B9E543B21C0C}" srcOrd="0" destOrd="0" presId="urn:microsoft.com/office/officeart/2005/8/layout/list1"/>
    <dgm:cxn modelId="{037AFF55-E447-47AB-AD59-984ED08ABB06}" type="presParOf" srcId="{55BD165C-8A20-4327-8ED7-CBCC9E0BB94C}" destId="{9F1C848B-5400-4E97-8422-F306A46CFF69}" srcOrd="1" destOrd="0" presId="urn:microsoft.com/office/officeart/2005/8/layout/list1"/>
    <dgm:cxn modelId="{BF8D3744-66A9-451F-A4C6-BF62BB391038}" type="presParOf" srcId="{13BA8904-C817-4164-BD46-E44CBF656786}" destId="{4213CDCB-C812-427E-8CDB-D995CAEC6421}" srcOrd="5" destOrd="0" presId="urn:microsoft.com/office/officeart/2005/8/layout/list1"/>
    <dgm:cxn modelId="{50759EC0-720A-49BD-8986-1942A657B3F8}" type="presParOf" srcId="{13BA8904-C817-4164-BD46-E44CBF656786}" destId="{76A93259-D543-4E26-8A96-D666D6C46033}" srcOrd="6" destOrd="0" presId="urn:microsoft.com/office/officeart/2005/8/layout/list1"/>
    <dgm:cxn modelId="{CEF2938C-5077-413D-A0E9-63C04D23C7B4}" type="presParOf" srcId="{13BA8904-C817-4164-BD46-E44CBF656786}" destId="{240A353A-AA25-4816-9145-E73CAB03BE6A}" srcOrd="7" destOrd="0" presId="urn:microsoft.com/office/officeart/2005/8/layout/list1"/>
    <dgm:cxn modelId="{94C00A08-6035-4250-88EB-C6F023FB9143}" type="presParOf" srcId="{13BA8904-C817-4164-BD46-E44CBF656786}" destId="{F4B7457C-EA58-446B-9335-CE0E5BD7C4BA}" srcOrd="8" destOrd="0" presId="urn:microsoft.com/office/officeart/2005/8/layout/list1"/>
    <dgm:cxn modelId="{6CD51F75-2702-422F-9AC0-EE94CD7A60A7}" type="presParOf" srcId="{F4B7457C-EA58-446B-9335-CE0E5BD7C4BA}" destId="{CE2817D2-BD9D-4D75-B8B0-34EA40B3A19A}" srcOrd="0" destOrd="0" presId="urn:microsoft.com/office/officeart/2005/8/layout/list1"/>
    <dgm:cxn modelId="{EF042840-5EF8-409B-822A-94EB5FE75DB6}" type="presParOf" srcId="{F4B7457C-EA58-446B-9335-CE0E5BD7C4BA}" destId="{4AFDED79-9E05-46C7-AD4A-72E2853AF474}" srcOrd="1" destOrd="0" presId="urn:microsoft.com/office/officeart/2005/8/layout/list1"/>
    <dgm:cxn modelId="{C6AF355C-0FBB-440A-9593-ADDB79D2E525}" type="presParOf" srcId="{13BA8904-C817-4164-BD46-E44CBF656786}" destId="{28FFCB7A-1F3E-49EC-A4BA-525B85ADF841}" srcOrd="9" destOrd="0" presId="urn:microsoft.com/office/officeart/2005/8/layout/list1"/>
    <dgm:cxn modelId="{CDD9EC03-C99F-498E-8A72-289FF9D2D05B}" type="presParOf" srcId="{13BA8904-C817-4164-BD46-E44CBF656786}" destId="{B24B2283-5D93-4975-9568-1A594CC10BE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847CF41-3C7C-4B1E-8A4C-3216047F5F49}" type="doc">
      <dgm:prSet loTypeId="urn:microsoft.com/office/officeart/2005/8/layout/pyramid2" loCatId="list" qsTypeId="urn:microsoft.com/office/officeart/2005/8/quickstyle/simple1" qsCatId="simple" csTypeId="urn:microsoft.com/office/officeart/2005/8/colors/accent1_2" csCatId="accent1" phldr="1"/>
      <dgm:spPr/>
    </dgm:pt>
    <dgm:pt modelId="{7B3CF29A-59AB-4655-BD05-A8F0985731B1}">
      <dgm:prSet phldrT="[Text]" custT="1"/>
      <dgm:spPr>
        <a:solidFill>
          <a:schemeClr val="accent3">
            <a:lumMod val="50000"/>
            <a:alpha val="90000"/>
          </a:schemeClr>
        </a:solidFill>
        <a:ln>
          <a:solidFill>
            <a:srgbClr val="FF0000"/>
          </a:solidFill>
        </a:ln>
      </dgm:spPr>
      <dgm:t>
        <a:bodyPr/>
        <a:lstStyle/>
        <a:p>
          <a:pPr algn="justLow" rtl="1"/>
          <a:r>
            <a:rPr lang="en-US" sz="1800" b="0" dirty="0" smtClean="0">
              <a:solidFill>
                <a:srgbClr val="C00000"/>
              </a:solidFill>
              <a:effectLst>
                <a:outerShdw blurRad="38100" dist="38100" dir="2700000" algn="tl">
                  <a:srgbClr val="000000">
                    <a:alpha val="43137"/>
                  </a:srgbClr>
                </a:outerShdw>
              </a:effectLst>
              <a:cs typeface="B Zar" pitchFamily="2" charset="-78"/>
            </a:rPr>
            <a:t> </a:t>
          </a:r>
          <a:r>
            <a:rPr lang="fa-IR" sz="1800" b="1" dirty="0" smtClean="0">
              <a:solidFill>
                <a:srgbClr val="00FFFF"/>
              </a:solidFill>
              <a:effectLst>
                <a:outerShdw blurRad="38100" dist="38100" dir="2700000" algn="tl">
                  <a:srgbClr val="000000">
                    <a:alpha val="43137"/>
                  </a:srgbClr>
                </a:outerShdw>
              </a:effectLst>
              <a:cs typeface="B Zar" pitchFamily="2" charset="-78"/>
            </a:rPr>
            <a:t>این گروه با حمایت از رسوم و سنت های پیشین، بر افراطی گری لیبرال ها انتقاد می کنند و بر پیوند با مذهب و تنوع استعدادی انسان ها تأکید می ورزند.</a:t>
          </a:r>
          <a:endParaRPr lang="en-US" sz="1800" b="0" dirty="0">
            <a:solidFill>
              <a:srgbClr val="C00000"/>
            </a:solidFill>
            <a:effectLst>
              <a:outerShdw blurRad="38100" dist="38100" dir="2700000" algn="tl">
                <a:srgbClr val="000000">
                  <a:alpha val="43137"/>
                </a:srgbClr>
              </a:outerShdw>
            </a:effectLst>
            <a:cs typeface="B Zar" pitchFamily="2" charset="-78"/>
          </a:endParaRPr>
        </a:p>
      </dgm:t>
    </dgm:pt>
    <dgm:pt modelId="{53B39F0C-5C0D-4F67-B17F-4CD7D585C905}" type="parTrans" cxnId="{7050DCB6-9F1E-46E3-B673-B43117B3CDF8}">
      <dgm:prSet/>
      <dgm:spPr/>
      <dgm:t>
        <a:bodyPr/>
        <a:lstStyle/>
        <a:p>
          <a:endParaRPr lang="en-US"/>
        </a:p>
      </dgm:t>
    </dgm:pt>
    <dgm:pt modelId="{3A981787-B7D7-4716-B4B4-7C4A311131BD}" type="sibTrans" cxnId="{7050DCB6-9F1E-46E3-B673-B43117B3CDF8}">
      <dgm:prSet/>
      <dgm:spPr/>
      <dgm:t>
        <a:bodyPr/>
        <a:lstStyle/>
        <a:p>
          <a:endParaRPr lang="en-US"/>
        </a:p>
      </dgm:t>
    </dgm:pt>
    <dgm:pt modelId="{9BFD2381-F7FA-46AD-A66D-FBB9F57DBA7A}">
      <dgm:prSet phldrT="[Text]" custT="1"/>
      <dgm:spPr>
        <a:solidFill>
          <a:srgbClr val="7030A0">
            <a:alpha val="90000"/>
          </a:srgbClr>
        </a:solidFill>
        <a:ln>
          <a:solidFill>
            <a:srgbClr val="FF0000"/>
          </a:solidFill>
        </a:ln>
      </dgm:spPr>
      <dgm:t>
        <a:bodyPr/>
        <a:lstStyle/>
        <a:p>
          <a:pPr algn="justLow" rtl="1"/>
          <a:r>
            <a:rPr lang="en-US" sz="1800" b="1" dirty="0" smtClean="0">
              <a:solidFill>
                <a:srgbClr val="FFFF00"/>
              </a:solidFill>
              <a:effectLst>
                <a:outerShdw blurRad="38100" dist="38100" dir="2700000" algn="tl">
                  <a:srgbClr val="000000">
                    <a:alpha val="43137"/>
                  </a:srgbClr>
                </a:outerShdw>
              </a:effectLst>
              <a:cs typeface="B Zar" pitchFamily="2" charset="-78"/>
            </a:rPr>
            <a:t> </a:t>
          </a:r>
          <a:r>
            <a:rPr lang="fa-IR" sz="1800" b="1" dirty="0" smtClean="0">
              <a:solidFill>
                <a:srgbClr val="FFFF00"/>
              </a:solidFill>
              <a:effectLst>
                <a:outerShdw blurRad="38100" dist="38100" dir="2700000" algn="tl">
                  <a:srgbClr val="000000">
                    <a:alpha val="43137"/>
                  </a:srgbClr>
                </a:outerShdw>
              </a:effectLst>
              <a:cs typeface="B Zar" pitchFamily="2" charset="-78"/>
            </a:rPr>
            <a:t>مارکس ضمن رد فردگرایی، اصول </a:t>
          </a:r>
          <a:r>
            <a:rPr lang="fa-IR" sz="1800" b="1" dirty="0" smtClean="0">
              <a:solidFill>
                <a:srgbClr val="00FFFF"/>
              </a:solidFill>
              <a:effectLst>
                <a:outerShdw blurRad="38100" dist="38100" dir="2700000" algn="tl">
                  <a:srgbClr val="000000">
                    <a:alpha val="43137"/>
                  </a:srgbClr>
                </a:outerShdw>
              </a:effectLst>
              <a:cs typeface="B Zar" pitchFamily="2" charset="-78"/>
            </a:rPr>
            <a:t>«انسان گرایی» </a:t>
          </a:r>
          <a:r>
            <a:rPr lang="fa-IR" sz="1800" b="1" dirty="0" smtClean="0">
              <a:solidFill>
                <a:srgbClr val="FFFF00"/>
              </a:solidFill>
              <a:effectLst>
                <a:outerShdw blurRad="38100" dist="38100" dir="2700000" algn="tl">
                  <a:srgbClr val="000000">
                    <a:alpha val="43137"/>
                  </a:srgbClr>
                </a:outerShdw>
              </a:effectLst>
              <a:cs typeface="B Zar" pitchFamily="2" charset="-78"/>
            </a:rPr>
            <a:t>و </a:t>
          </a:r>
          <a:r>
            <a:rPr lang="fa-IR" sz="1800" b="1" dirty="0" smtClean="0">
              <a:solidFill>
                <a:srgbClr val="00FFFF"/>
              </a:solidFill>
              <a:effectLst>
                <a:outerShdw blurRad="38100" dist="38100" dir="2700000" algn="tl">
                  <a:srgbClr val="000000">
                    <a:alpha val="43137"/>
                  </a:srgbClr>
                </a:outerShdw>
              </a:effectLst>
              <a:cs typeface="B Zar" pitchFamily="2" charset="-78"/>
            </a:rPr>
            <a:t>«خردباوری» </a:t>
          </a:r>
          <a:r>
            <a:rPr lang="fa-IR" sz="1800" b="1" dirty="0" smtClean="0">
              <a:solidFill>
                <a:srgbClr val="FFFF00"/>
              </a:solidFill>
              <a:effectLst>
                <a:outerShdw blurRad="38100" dist="38100" dir="2700000" algn="tl">
                  <a:srgbClr val="000000">
                    <a:alpha val="43137"/>
                  </a:srgbClr>
                </a:outerShdw>
              </a:effectLst>
              <a:cs typeface="B Zar" pitchFamily="2" charset="-78"/>
            </a:rPr>
            <a:t>لیبرالیسم را می پذیرد، لکن آن دو را با گرایش های جمع گرایانه توجیه می کند.</a:t>
          </a:r>
          <a:endParaRPr lang="en-US" sz="1800" b="1" dirty="0">
            <a:solidFill>
              <a:srgbClr val="FFFF00"/>
            </a:solidFill>
            <a:effectLst>
              <a:outerShdw blurRad="38100" dist="38100" dir="2700000" algn="tl">
                <a:srgbClr val="000000">
                  <a:alpha val="43137"/>
                </a:srgbClr>
              </a:outerShdw>
            </a:effectLst>
            <a:cs typeface="B Zar" pitchFamily="2" charset="-78"/>
          </a:endParaRPr>
        </a:p>
      </dgm:t>
    </dgm:pt>
    <dgm:pt modelId="{E538B686-FDC1-47D0-AB7C-5B4FD3916CE0}" type="parTrans" cxnId="{3552FF54-6FD0-496E-BD77-306C66FBC1BB}">
      <dgm:prSet/>
      <dgm:spPr/>
      <dgm:t>
        <a:bodyPr/>
        <a:lstStyle/>
        <a:p>
          <a:endParaRPr lang="en-US"/>
        </a:p>
      </dgm:t>
    </dgm:pt>
    <dgm:pt modelId="{56C9F060-4D51-4D20-AE09-171639A36CF9}" type="sibTrans" cxnId="{3552FF54-6FD0-496E-BD77-306C66FBC1BB}">
      <dgm:prSet/>
      <dgm:spPr/>
      <dgm:t>
        <a:bodyPr/>
        <a:lstStyle/>
        <a:p>
          <a:endParaRPr lang="en-US"/>
        </a:p>
      </dgm:t>
    </dgm:pt>
    <dgm:pt modelId="{2614E83C-0D0F-4027-812E-045CB5B0AC9C}">
      <dgm:prSet phldrT="[Text]" custT="1"/>
      <dgm:spPr>
        <a:solidFill>
          <a:srgbClr val="00FFFF">
            <a:alpha val="90000"/>
          </a:srgbClr>
        </a:solidFill>
        <a:ln>
          <a:solidFill>
            <a:srgbClr val="FF0000"/>
          </a:solidFill>
        </a:ln>
      </dgm:spPr>
      <dgm:t>
        <a:bodyPr/>
        <a:lstStyle/>
        <a:p>
          <a:pPr algn="justLow" rtl="1"/>
          <a:r>
            <a:rPr lang="en-US" sz="1800" b="1" dirty="0" smtClean="0">
              <a:solidFill>
                <a:srgbClr val="7030A0"/>
              </a:solidFill>
              <a:cs typeface="B Zar" pitchFamily="2" charset="-78"/>
            </a:rPr>
            <a:t> </a:t>
          </a:r>
          <a:r>
            <a:rPr lang="fa-IR" sz="1800" b="1" dirty="0" smtClean="0">
              <a:solidFill>
                <a:srgbClr val="7030A0"/>
              </a:solidFill>
              <a:effectLst>
                <a:outerShdw blurRad="38100" dist="38100" dir="2700000" algn="tl">
                  <a:srgbClr val="000000">
                    <a:alpha val="43137"/>
                  </a:srgbClr>
                </a:outerShdw>
              </a:effectLst>
              <a:cs typeface="B Zar" pitchFamily="2" charset="-78"/>
            </a:rPr>
            <a:t>این جریان با موضع گیری در قبال عقلانیت ابزاری، علم گرایی، تجربه گرایی و انسان مداری، از سنت، زبان و تاریخ به منزله پیش زمینه فهم دفاع می کند.</a:t>
          </a:r>
          <a:endParaRPr lang="en-US" sz="1800" b="1" dirty="0">
            <a:solidFill>
              <a:srgbClr val="7030A0"/>
            </a:solidFill>
            <a:effectLst>
              <a:outerShdw blurRad="38100" dist="38100" dir="2700000" algn="tl">
                <a:srgbClr val="000000">
                  <a:alpha val="43137"/>
                </a:srgbClr>
              </a:outerShdw>
            </a:effectLst>
            <a:cs typeface="B Zar" pitchFamily="2" charset="-78"/>
          </a:endParaRPr>
        </a:p>
      </dgm:t>
    </dgm:pt>
    <dgm:pt modelId="{623DB915-BAC9-494C-B209-CB65394ECD5C}" type="parTrans" cxnId="{C9CD4E2C-B2DA-42FF-A855-F534BD347CF7}">
      <dgm:prSet/>
      <dgm:spPr/>
      <dgm:t>
        <a:bodyPr/>
        <a:lstStyle/>
        <a:p>
          <a:endParaRPr lang="en-US"/>
        </a:p>
      </dgm:t>
    </dgm:pt>
    <dgm:pt modelId="{3D2D51F9-CF86-4DAC-A7A8-F511F4044742}" type="sibTrans" cxnId="{C9CD4E2C-B2DA-42FF-A855-F534BD347CF7}">
      <dgm:prSet/>
      <dgm:spPr/>
      <dgm:t>
        <a:bodyPr/>
        <a:lstStyle/>
        <a:p>
          <a:endParaRPr lang="en-US"/>
        </a:p>
      </dgm:t>
    </dgm:pt>
    <dgm:pt modelId="{7771F300-014E-428A-9DD5-9D87DCAEAE88}">
      <dgm:prSet phldrT="[Text]" custT="1"/>
      <dgm:spPr>
        <a:solidFill>
          <a:schemeClr val="accent6">
            <a:lumMod val="50000"/>
            <a:alpha val="90000"/>
          </a:schemeClr>
        </a:solidFill>
        <a:ln>
          <a:solidFill>
            <a:srgbClr val="FF0000"/>
          </a:solidFill>
        </a:ln>
      </dgm:spPr>
      <dgm:t>
        <a:bodyPr/>
        <a:lstStyle/>
        <a:p>
          <a:pPr algn="justLow" rtl="1"/>
          <a:r>
            <a:rPr lang="en-US" sz="1800" b="1" dirty="0" smtClean="0">
              <a:solidFill>
                <a:schemeClr val="accent3">
                  <a:lumMod val="60000"/>
                  <a:lumOff val="40000"/>
                </a:schemeClr>
              </a:solidFill>
              <a:effectLst>
                <a:outerShdw blurRad="38100" dist="38100" dir="2700000" algn="tl">
                  <a:srgbClr val="000000">
                    <a:alpha val="43137"/>
                  </a:srgbClr>
                </a:outerShdw>
              </a:effectLst>
              <a:cs typeface="B Zar" pitchFamily="2" charset="-78"/>
            </a:rPr>
            <a:t> </a:t>
          </a:r>
          <a:r>
            <a:rPr lang="fa-IR" sz="1800" b="1" dirty="0" smtClean="0">
              <a:solidFill>
                <a:schemeClr val="accent3">
                  <a:lumMod val="60000"/>
                  <a:lumOff val="40000"/>
                </a:schemeClr>
              </a:solidFill>
              <a:effectLst>
                <a:outerShdw blurRad="38100" dist="38100" dir="2700000" algn="tl">
                  <a:srgbClr val="000000">
                    <a:alpha val="43137"/>
                  </a:srgbClr>
                </a:outerShdw>
              </a:effectLst>
              <a:cs typeface="B Zar" pitchFamily="2" charset="-78"/>
            </a:rPr>
            <a:t>از منظر مکتب انتقادی، این نظام ذاتاً متمایل به بحران است و در نهایت به مُثله کردن وجود انسان و سرکوب خواسته های راستین وی می انجامد. </a:t>
          </a:r>
          <a:endParaRPr lang="en-US" sz="1800" b="1" dirty="0">
            <a:solidFill>
              <a:schemeClr val="accent3">
                <a:lumMod val="60000"/>
                <a:lumOff val="40000"/>
              </a:schemeClr>
            </a:solidFill>
            <a:effectLst>
              <a:outerShdw blurRad="38100" dist="38100" dir="2700000" algn="tl">
                <a:srgbClr val="000000">
                  <a:alpha val="43137"/>
                </a:srgbClr>
              </a:outerShdw>
            </a:effectLst>
            <a:cs typeface="B Zar" pitchFamily="2" charset="-78"/>
          </a:endParaRPr>
        </a:p>
      </dgm:t>
    </dgm:pt>
    <dgm:pt modelId="{3E7D7AEC-E0D8-46E5-B738-233FF5E043A0}" type="parTrans" cxnId="{13950325-6447-4349-B3E5-3DB062E74B1B}">
      <dgm:prSet/>
      <dgm:spPr/>
      <dgm:t>
        <a:bodyPr/>
        <a:lstStyle/>
        <a:p>
          <a:endParaRPr lang="en-US"/>
        </a:p>
      </dgm:t>
    </dgm:pt>
    <dgm:pt modelId="{A6DAA56B-E95F-49D4-94F1-FB6933D03F1F}" type="sibTrans" cxnId="{13950325-6447-4349-B3E5-3DB062E74B1B}">
      <dgm:prSet/>
      <dgm:spPr/>
      <dgm:t>
        <a:bodyPr/>
        <a:lstStyle/>
        <a:p>
          <a:endParaRPr lang="en-US"/>
        </a:p>
      </dgm:t>
    </dgm:pt>
    <dgm:pt modelId="{C7D26304-CD6E-41FF-A1B7-C950C6B62C08}" type="pres">
      <dgm:prSet presAssocID="{8847CF41-3C7C-4B1E-8A4C-3216047F5F49}" presName="compositeShape" presStyleCnt="0">
        <dgm:presLayoutVars>
          <dgm:dir val="rev"/>
          <dgm:resizeHandles/>
        </dgm:presLayoutVars>
      </dgm:prSet>
      <dgm:spPr/>
    </dgm:pt>
    <dgm:pt modelId="{D7027E29-7F83-4861-960B-1968F4724C6E}" type="pres">
      <dgm:prSet presAssocID="{8847CF41-3C7C-4B1E-8A4C-3216047F5F49}" presName="pyramid" presStyleLbl="node1" presStyleIdx="0" presStyleCnt="1" custScaleX="44412" custLinFactNeighborX="43433"/>
      <dgm:spPr>
        <a:solidFill>
          <a:schemeClr val="accent2">
            <a:lumMod val="60000"/>
            <a:lumOff val="40000"/>
          </a:schemeClr>
        </a:solidFill>
        <a:ln>
          <a:solidFill>
            <a:srgbClr val="FF0000"/>
          </a:solidFill>
        </a:ln>
      </dgm:spPr>
    </dgm:pt>
    <dgm:pt modelId="{B47F89D6-9C67-442A-85BF-9B0E3044B5A7}" type="pres">
      <dgm:prSet presAssocID="{8847CF41-3C7C-4B1E-8A4C-3216047F5F49}" presName="theList" presStyleCnt="0"/>
      <dgm:spPr/>
    </dgm:pt>
    <dgm:pt modelId="{3AA508C3-C27C-4117-ABEE-D446BFCCD904}" type="pres">
      <dgm:prSet presAssocID="{7B3CF29A-59AB-4655-BD05-A8F0985731B1}" presName="aNode" presStyleLbl="fgAcc1" presStyleIdx="0" presStyleCnt="4" custScaleX="198672" custScaleY="110000" custLinFactNeighborX="-26600" custLinFactNeighborY="48172">
        <dgm:presLayoutVars>
          <dgm:bulletEnabled val="1"/>
        </dgm:presLayoutVars>
      </dgm:prSet>
      <dgm:spPr/>
      <dgm:t>
        <a:bodyPr/>
        <a:lstStyle/>
        <a:p>
          <a:endParaRPr lang="en-US"/>
        </a:p>
      </dgm:t>
    </dgm:pt>
    <dgm:pt modelId="{9994DE28-1487-4EBD-8E84-A45124E9A682}" type="pres">
      <dgm:prSet presAssocID="{7B3CF29A-59AB-4655-BD05-A8F0985731B1}" presName="aSpace" presStyleCnt="0"/>
      <dgm:spPr/>
    </dgm:pt>
    <dgm:pt modelId="{7F1852C6-6F65-49DB-B5AE-538C36C88361}" type="pres">
      <dgm:prSet presAssocID="{9BFD2381-F7FA-46AD-A66D-FBB9F57DBA7A}" presName="aNode" presStyleLbl="fgAcc1" presStyleIdx="1" presStyleCnt="4" custScaleX="198672" custScaleY="110000" custLinFactY="8573" custLinFactNeighborX="-27011" custLinFactNeighborY="100000">
        <dgm:presLayoutVars>
          <dgm:bulletEnabled val="1"/>
        </dgm:presLayoutVars>
      </dgm:prSet>
      <dgm:spPr/>
      <dgm:t>
        <a:bodyPr/>
        <a:lstStyle/>
        <a:p>
          <a:endParaRPr lang="en-US"/>
        </a:p>
      </dgm:t>
    </dgm:pt>
    <dgm:pt modelId="{B88EC677-376E-4C2D-8AC5-E51E573DEAA2}" type="pres">
      <dgm:prSet presAssocID="{9BFD2381-F7FA-46AD-A66D-FBB9F57DBA7A}" presName="aSpace" presStyleCnt="0"/>
      <dgm:spPr/>
    </dgm:pt>
    <dgm:pt modelId="{F7078BE3-0245-41BA-AF06-E2B1CCFBB6B2}" type="pres">
      <dgm:prSet presAssocID="{7771F300-014E-428A-9DD5-9D87DCAEAE88}" presName="aNode" presStyleLbl="fgAcc1" presStyleIdx="2" presStyleCnt="4" custScaleX="197925" custScaleY="110000" custLinFactY="17603" custLinFactNeighborX="-27011" custLinFactNeighborY="100000">
        <dgm:presLayoutVars>
          <dgm:bulletEnabled val="1"/>
        </dgm:presLayoutVars>
      </dgm:prSet>
      <dgm:spPr/>
      <dgm:t>
        <a:bodyPr/>
        <a:lstStyle/>
        <a:p>
          <a:endParaRPr lang="en-US"/>
        </a:p>
      </dgm:t>
    </dgm:pt>
    <dgm:pt modelId="{460C4359-5828-4872-921C-28AD3A334291}" type="pres">
      <dgm:prSet presAssocID="{7771F300-014E-428A-9DD5-9D87DCAEAE88}" presName="aSpace" presStyleCnt="0"/>
      <dgm:spPr/>
    </dgm:pt>
    <dgm:pt modelId="{11D77DD7-B5B8-44FF-B904-4DB742DFC8F1}" type="pres">
      <dgm:prSet presAssocID="{2614E83C-0D0F-4027-812E-045CB5B0AC9C}" presName="aNode" presStyleLbl="fgAcc1" presStyleIdx="3" presStyleCnt="4" custScaleX="198672" custScaleY="110000" custLinFactY="31148" custLinFactNeighborX="-27011" custLinFactNeighborY="100000">
        <dgm:presLayoutVars>
          <dgm:bulletEnabled val="1"/>
        </dgm:presLayoutVars>
      </dgm:prSet>
      <dgm:spPr/>
      <dgm:t>
        <a:bodyPr/>
        <a:lstStyle/>
        <a:p>
          <a:endParaRPr lang="en-US"/>
        </a:p>
      </dgm:t>
    </dgm:pt>
    <dgm:pt modelId="{0A523A00-F51B-4336-8C9D-A4F6826AD716}" type="pres">
      <dgm:prSet presAssocID="{2614E83C-0D0F-4027-812E-045CB5B0AC9C}" presName="aSpace" presStyleCnt="0"/>
      <dgm:spPr/>
    </dgm:pt>
  </dgm:ptLst>
  <dgm:cxnLst>
    <dgm:cxn modelId="{13950325-6447-4349-B3E5-3DB062E74B1B}" srcId="{8847CF41-3C7C-4B1E-8A4C-3216047F5F49}" destId="{7771F300-014E-428A-9DD5-9D87DCAEAE88}" srcOrd="2" destOrd="0" parTransId="{3E7D7AEC-E0D8-46E5-B738-233FF5E043A0}" sibTransId="{A6DAA56B-E95F-49D4-94F1-FB6933D03F1F}"/>
    <dgm:cxn modelId="{C9CD4E2C-B2DA-42FF-A855-F534BD347CF7}" srcId="{8847CF41-3C7C-4B1E-8A4C-3216047F5F49}" destId="{2614E83C-0D0F-4027-812E-045CB5B0AC9C}" srcOrd="3" destOrd="0" parTransId="{623DB915-BAC9-494C-B209-CB65394ECD5C}" sibTransId="{3D2D51F9-CF86-4DAC-A7A8-F511F4044742}"/>
    <dgm:cxn modelId="{45A0F64C-0B10-4146-9825-A0152F6E2A2B}" type="presOf" srcId="{7771F300-014E-428A-9DD5-9D87DCAEAE88}" destId="{F7078BE3-0245-41BA-AF06-E2B1CCFBB6B2}" srcOrd="0" destOrd="0" presId="urn:microsoft.com/office/officeart/2005/8/layout/pyramid2"/>
    <dgm:cxn modelId="{F1EE7091-1618-4638-8626-07F3F5F5DBD8}" type="presOf" srcId="{7B3CF29A-59AB-4655-BD05-A8F0985731B1}" destId="{3AA508C3-C27C-4117-ABEE-D446BFCCD904}" srcOrd="0" destOrd="0" presId="urn:microsoft.com/office/officeart/2005/8/layout/pyramid2"/>
    <dgm:cxn modelId="{413E4A66-458C-41C1-8EC0-8FC278F055DE}" type="presOf" srcId="{2614E83C-0D0F-4027-812E-045CB5B0AC9C}" destId="{11D77DD7-B5B8-44FF-B904-4DB742DFC8F1}" srcOrd="0" destOrd="0" presId="urn:microsoft.com/office/officeart/2005/8/layout/pyramid2"/>
    <dgm:cxn modelId="{7050DCB6-9F1E-46E3-B673-B43117B3CDF8}" srcId="{8847CF41-3C7C-4B1E-8A4C-3216047F5F49}" destId="{7B3CF29A-59AB-4655-BD05-A8F0985731B1}" srcOrd="0" destOrd="0" parTransId="{53B39F0C-5C0D-4F67-B17F-4CD7D585C905}" sibTransId="{3A981787-B7D7-4716-B4B4-7C4A311131BD}"/>
    <dgm:cxn modelId="{A710DEEF-E864-4E66-9D8A-2E0DAFAD50BF}" type="presOf" srcId="{8847CF41-3C7C-4B1E-8A4C-3216047F5F49}" destId="{C7D26304-CD6E-41FF-A1B7-C950C6B62C08}" srcOrd="0" destOrd="0" presId="urn:microsoft.com/office/officeart/2005/8/layout/pyramid2"/>
    <dgm:cxn modelId="{01853934-1A5F-49FE-A733-A637957FC77A}" type="presOf" srcId="{9BFD2381-F7FA-46AD-A66D-FBB9F57DBA7A}" destId="{7F1852C6-6F65-49DB-B5AE-538C36C88361}" srcOrd="0" destOrd="0" presId="urn:microsoft.com/office/officeart/2005/8/layout/pyramid2"/>
    <dgm:cxn modelId="{3552FF54-6FD0-496E-BD77-306C66FBC1BB}" srcId="{8847CF41-3C7C-4B1E-8A4C-3216047F5F49}" destId="{9BFD2381-F7FA-46AD-A66D-FBB9F57DBA7A}" srcOrd="1" destOrd="0" parTransId="{E538B686-FDC1-47D0-AB7C-5B4FD3916CE0}" sibTransId="{56C9F060-4D51-4D20-AE09-171639A36CF9}"/>
    <dgm:cxn modelId="{580E93A7-387F-4CF8-832F-04708F521324}" type="presParOf" srcId="{C7D26304-CD6E-41FF-A1B7-C950C6B62C08}" destId="{D7027E29-7F83-4861-960B-1968F4724C6E}" srcOrd="0" destOrd="0" presId="urn:microsoft.com/office/officeart/2005/8/layout/pyramid2"/>
    <dgm:cxn modelId="{62FC900E-6279-4DC4-9692-778D945AD101}" type="presParOf" srcId="{C7D26304-CD6E-41FF-A1B7-C950C6B62C08}" destId="{B47F89D6-9C67-442A-85BF-9B0E3044B5A7}" srcOrd="1" destOrd="0" presId="urn:microsoft.com/office/officeart/2005/8/layout/pyramid2"/>
    <dgm:cxn modelId="{DA5406E6-43C8-425A-A29C-AAFE86588C11}" type="presParOf" srcId="{B47F89D6-9C67-442A-85BF-9B0E3044B5A7}" destId="{3AA508C3-C27C-4117-ABEE-D446BFCCD904}" srcOrd="0" destOrd="0" presId="urn:microsoft.com/office/officeart/2005/8/layout/pyramid2"/>
    <dgm:cxn modelId="{111803A3-98A1-4A37-BCF0-DC7DA0EE59B2}" type="presParOf" srcId="{B47F89D6-9C67-442A-85BF-9B0E3044B5A7}" destId="{9994DE28-1487-4EBD-8E84-A45124E9A682}" srcOrd="1" destOrd="0" presId="urn:microsoft.com/office/officeart/2005/8/layout/pyramid2"/>
    <dgm:cxn modelId="{FB428DEC-E8AA-40DC-9622-07DFBF3E38AD}" type="presParOf" srcId="{B47F89D6-9C67-442A-85BF-9B0E3044B5A7}" destId="{7F1852C6-6F65-49DB-B5AE-538C36C88361}" srcOrd="2" destOrd="0" presId="urn:microsoft.com/office/officeart/2005/8/layout/pyramid2"/>
    <dgm:cxn modelId="{FB99A647-1A25-4701-A584-D03DF86988AA}" type="presParOf" srcId="{B47F89D6-9C67-442A-85BF-9B0E3044B5A7}" destId="{B88EC677-376E-4C2D-8AC5-E51E573DEAA2}" srcOrd="3" destOrd="0" presId="urn:microsoft.com/office/officeart/2005/8/layout/pyramid2"/>
    <dgm:cxn modelId="{72715D90-1662-498E-B7AC-1F3A880A6B88}" type="presParOf" srcId="{B47F89D6-9C67-442A-85BF-9B0E3044B5A7}" destId="{F7078BE3-0245-41BA-AF06-E2B1CCFBB6B2}" srcOrd="4" destOrd="0" presId="urn:microsoft.com/office/officeart/2005/8/layout/pyramid2"/>
    <dgm:cxn modelId="{B21351F3-CF3F-470A-8C46-274632406640}" type="presParOf" srcId="{B47F89D6-9C67-442A-85BF-9B0E3044B5A7}" destId="{460C4359-5828-4872-921C-28AD3A334291}" srcOrd="5" destOrd="0" presId="urn:microsoft.com/office/officeart/2005/8/layout/pyramid2"/>
    <dgm:cxn modelId="{73AE9D82-FF27-4DF3-9BFB-37611D89AC7C}" type="presParOf" srcId="{B47F89D6-9C67-442A-85BF-9B0E3044B5A7}" destId="{11D77DD7-B5B8-44FF-B904-4DB742DFC8F1}" srcOrd="6" destOrd="0" presId="urn:microsoft.com/office/officeart/2005/8/layout/pyramid2"/>
    <dgm:cxn modelId="{2E062830-B105-46D5-AB2E-DBF8A1043754}" type="presParOf" srcId="{B47F89D6-9C67-442A-85BF-9B0E3044B5A7}" destId="{0A523A00-F51B-4336-8C9D-A4F6826AD716}" srcOrd="7"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4D103CB-F7C6-466E-9351-B2DBD7C2610E}"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731EF802-A017-46D3-8D74-2E0CAEF2595E}">
      <dgm:prSet phldrT="[Text]" custT="1"/>
      <dgm:spPr>
        <a:blipFill rotWithShape="0">
          <a:blip xmlns:r="http://schemas.openxmlformats.org/officeDocument/2006/relationships" r:embed="rId1"/>
          <a:tile tx="0" ty="0" sx="100000" sy="100000" flip="none" algn="tl"/>
        </a:blipFill>
        <a:ln>
          <a:solidFill>
            <a:srgbClr val="FF0000"/>
          </a:solidFill>
        </a:ln>
      </dgm:spPr>
      <dgm:t>
        <a:bodyPr/>
        <a:lstStyle/>
        <a:p>
          <a:pPr algn="ctr" rtl="1"/>
          <a:r>
            <a:rPr lang="fa-IR" sz="2800" dirty="0" smtClean="0">
              <a:solidFill>
                <a:srgbClr val="FFFF00"/>
              </a:solidFill>
              <a:cs typeface="B Titr" pitchFamily="2" charset="-78"/>
            </a:rPr>
            <a:t>تبیین آزادی</a:t>
          </a:r>
          <a:endParaRPr lang="en-US" sz="2800" dirty="0">
            <a:solidFill>
              <a:srgbClr val="FFFF00"/>
            </a:solidFill>
            <a:cs typeface="B Titr" pitchFamily="2" charset="-78"/>
          </a:endParaRPr>
        </a:p>
      </dgm:t>
    </dgm:pt>
    <dgm:pt modelId="{FD06EAAB-E5CD-4856-A927-F554103B4678}" type="parTrans" cxnId="{B2D8F69F-8308-4318-8A05-5D40E1A79439}">
      <dgm:prSet/>
      <dgm:spPr/>
      <dgm:t>
        <a:bodyPr/>
        <a:lstStyle/>
        <a:p>
          <a:endParaRPr lang="en-US"/>
        </a:p>
      </dgm:t>
    </dgm:pt>
    <dgm:pt modelId="{67DB3608-4C87-44B3-9F08-64F382649573}" type="sibTrans" cxnId="{B2D8F69F-8308-4318-8A05-5D40E1A79439}">
      <dgm:prSet/>
      <dgm:spPr>
        <a:solidFill>
          <a:srgbClr val="92D050"/>
        </a:solidFill>
        <a:ln>
          <a:solidFill>
            <a:srgbClr val="FF0000"/>
          </a:solidFill>
        </a:ln>
      </dgm:spPr>
      <dgm:t>
        <a:bodyPr/>
        <a:lstStyle/>
        <a:p>
          <a:pPr algn="ctr" rtl="1"/>
          <a:endParaRPr lang="en-US" sz="1800">
            <a:cs typeface="B Titr" pitchFamily="2" charset="-78"/>
          </a:endParaRPr>
        </a:p>
      </dgm:t>
    </dgm:pt>
    <dgm:pt modelId="{0BFBC619-3367-4C70-AF82-CA4A53E703AD}">
      <dgm:prSet phldrT="[Text]" custT="1">
        <dgm:style>
          <a:lnRef idx="2">
            <a:schemeClr val="accent3">
              <a:shade val="50000"/>
            </a:schemeClr>
          </a:lnRef>
          <a:fillRef idx="1">
            <a:schemeClr val="accent3"/>
          </a:fillRef>
          <a:effectRef idx="0">
            <a:schemeClr val="accent3"/>
          </a:effectRef>
          <a:fontRef idx="minor">
            <a:schemeClr val="lt1"/>
          </a:fontRef>
        </dgm:style>
      </dgm:prSet>
      <dgm:spPr>
        <a:solidFill>
          <a:schemeClr val="accent3">
            <a:lumMod val="60000"/>
            <a:lumOff val="40000"/>
          </a:schemeClr>
        </a:solidFill>
        <a:ln>
          <a:solidFill>
            <a:srgbClr val="FF0000"/>
          </a:solidFill>
        </a:ln>
      </dgm:spPr>
      <dgm:t>
        <a:bodyPr/>
        <a:lstStyle/>
        <a:p>
          <a:pPr algn="ctr" rtl="1"/>
          <a:r>
            <a:rPr lang="fa-IR" sz="2000" dirty="0" smtClean="0">
              <a:solidFill>
                <a:srgbClr val="7030A0"/>
              </a:solidFill>
              <a:cs typeface="B Titr" pitchFamily="2" charset="-78"/>
            </a:rPr>
            <a:t>تعریف آزادی</a:t>
          </a:r>
          <a:endParaRPr lang="en-US" sz="2000" dirty="0">
            <a:solidFill>
              <a:srgbClr val="7030A0"/>
            </a:solidFill>
            <a:cs typeface="B Titr" pitchFamily="2" charset="-78"/>
          </a:endParaRPr>
        </a:p>
      </dgm:t>
    </dgm:pt>
    <dgm:pt modelId="{93B2E7E7-AF57-439F-82EC-D01362511796}" type="parTrans" cxnId="{84DAB5B2-AB1E-4378-A7B4-5D8FA9482E43}">
      <dgm:prSet/>
      <dgm:spPr/>
      <dgm:t>
        <a:bodyPr/>
        <a:lstStyle/>
        <a:p>
          <a:endParaRPr lang="en-US"/>
        </a:p>
      </dgm:t>
    </dgm:pt>
    <dgm:pt modelId="{2CFA0F3B-2603-494B-909D-F0D90A4A8000}" type="sibTrans" cxnId="{84DAB5B2-AB1E-4378-A7B4-5D8FA9482E43}">
      <dgm:prSet/>
      <dgm:spPr/>
      <dgm:t>
        <a:bodyPr/>
        <a:lstStyle/>
        <a:p>
          <a:endParaRPr lang="en-US"/>
        </a:p>
      </dgm:t>
    </dgm:pt>
    <dgm:pt modelId="{AD880AF1-205B-44EE-BFC7-784BE153999C}">
      <dgm:prSet phldrT="[Text]" custT="1">
        <dgm:style>
          <a:lnRef idx="2">
            <a:schemeClr val="accent6">
              <a:shade val="50000"/>
            </a:schemeClr>
          </a:lnRef>
          <a:fillRef idx="1">
            <a:schemeClr val="accent6"/>
          </a:fillRef>
          <a:effectRef idx="0">
            <a:schemeClr val="accent6"/>
          </a:effectRef>
          <a:fontRef idx="minor">
            <a:schemeClr val="lt1"/>
          </a:fontRef>
        </dgm:style>
      </dgm:prSet>
      <dgm:spPr>
        <a:ln>
          <a:solidFill>
            <a:srgbClr val="FF0000"/>
          </a:solidFill>
        </a:ln>
      </dgm:spPr>
      <dgm:t>
        <a:bodyPr/>
        <a:lstStyle/>
        <a:p>
          <a:pPr algn="ctr" rtl="1"/>
          <a:r>
            <a:rPr lang="fa-IR" sz="2000" dirty="0" smtClean="0">
              <a:solidFill>
                <a:srgbClr val="663300"/>
              </a:solidFill>
              <a:cs typeface="B Titr" pitchFamily="2" charset="-78"/>
            </a:rPr>
            <a:t>ضرورت آزادی</a:t>
          </a:r>
          <a:endParaRPr lang="en-US" sz="2000" dirty="0">
            <a:solidFill>
              <a:srgbClr val="663300"/>
            </a:solidFill>
            <a:cs typeface="B Titr" pitchFamily="2" charset="-78"/>
          </a:endParaRPr>
        </a:p>
      </dgm:t>
    </dgm:pt>
    <dgm:pt modelId="{F01D6F20-DA6F-422D-9FE3-E3E2C030A227}" type="parTrans" cxnId="{44E98B85-1F96-43EC-8BD4-0E7C053714CD}">
      <dgm:prSet/>
      <dgm:spPr/>
      <dgm:t>
        <a:bodyPr/>
        <a:lstStyle/>
        <a:p>
          <a:endParaRPr lang="en-US"/>
        </a:p>
      </dgm:t>
    </dgm:pt>
    <dgm:pt modelId="{09CBDEAC-657F-4B75-BC56-048034ACFB4E}" type="sibTrans" cxnId="{44E98B85-1F96-43EC-8BD4-0E7C053714CD}">
      <dgm:prSet/>
      <dgm:spPr/>
      <dgm:t>
        <a:bodyPr/>
        <a:lstStyle/>
        <a:p>
          <a:endParaRPr lang="en-US"/>
        </a:p>
      </dgm:t>
    </dgm:pt>
    <dgm:pt modelId="{1B218E41-A156-48B3-B471-6F89B85F011E}">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chemeClr val="accent4">
            <a:lumMod val="60000"/>
            <a:lumOff val="40000"/>
          </a:schemeClr>
        </a:solidFill>
        <a:ln>
          <a:solidFill>
            <a:srgbClr val="FF0000"/>
          </a:solidFill>
        </a:ln>
      </dgm:spPr>
      <dgm:t>
        <a:bodyPr/>
        <a:lstStyle/>
        <a:p>
          <a:pPr algn="ctr" rtl="1"/>
          <a:r>
            <a:rPr lang="fa-IR" sz="2000" dirty="0" smtClean="0">
              <a:solidFill>
                <a:srgbClr val="002060"/>
              </a:solidFill>
              <a:cs typeface="B Titr" pitchFamily="2" charset="-78"/>
            </a:rPr>
            <a:t>منشأ آزادی</a:t>
          </a:r>
          <a:endParaRPr lang="en-US" sz="2000" dirty="0">
            <a:solidFill>
              <a:srgbClr val="002060"/>
            </a:solidFill>
            <a:cs typeface="B Titr" pitchFamily="2" charset="-78"/>
          </a:endParaRPr>
        </a:p>
      </dgm:t>
    </dgm:pt>
    <dgm:pt modelId="{1FD136C9-6C79-4073-B79C-1AA2243CED04}" type="parTrans" cxnId="{E20DAC09-CCD7-4AEA-994D-99978966DDB3}">
      <dgm:prSet/>
      <dgm:spPr/>
      <dgm:t>
        <a:bodyPr/>
        <a:lstStyle/>
        <a:p>
          <a:endParaRPr lang="en-US"/>
        </a:p>
      </dgm:t>
    </dgm:pt>
    <dgm:pt modelId="{2CDFE7D8-E40B-491C-9279-AE22A7C4CDBD}" type="sibTrans" cxnId="{E20DAC09-CCD7-4AEA-994D-99978966DDB3}">
      <dgm:prSet/>
      <dgm:spPr/>
      <dgm:t>
        <a:bodyPr/>
        <a:lstStyle/>
        <a:p>
          <a:endParaRPr lang="en-US"/>
        </a:p>
      </dgm:t>
    </dgm:pt>
    <dgm:pt modelId="{457827BC-2F00-4C78-991B-F28ECDFB3BA4}">
      <dgm:prSet phldrT="[Text]" custT="1">
        <dgm:style>
          <a:lnRef idx="2">
            <a:schemeClr val="accent3">
              <a:shade val="50000"/>
            </a:schemeClr>
          </a:lnRef>
          <a:fillRef idx="1">
            <a:schemeClr val="accent3"/>
          </a:fillRef>
          <a:effectRef idx="0">
            <a:schemeClr val="accent3"/>
          </a:effectRef>
          <a:fontRef idx="minor">
            <a:schemeClr val="lt1"/>
          </a:fontRef>
        </dgm:style>
      </dgm:prSet>
      <dgm:spPr>
        <a:solidFill>
          <a:schemeClr val="accent3">
            <a:lumMod val="60000"/>
            <a:lumOff val="40000"/>
          </a:schemeClr>
        </a:solidFill>
        <a:ln>
          <a:solidFill>
            <a:srgbClr val="FF0000"/>
          </a:solidFill>
        </a:ln>
      </dgm:spPr>
      <dgm:t>
        <a:bodyPr/>
        <a:lstStyle/>
        <a:p>
          <a:pPr algn="ctr" rtl="1"/>
          <a:r>
            <a:rPr lang="fa-IR" sz="2000" dirty="0" smtClean="0">
              <a:solidFill>
                <a:srgbClr val="7030A0"/>
              </a:solidFill>
              <a:cs typeface="B Titr" pitchFamily="2" charset="-78"/>
            </a:rPr>
            <a:t>هدف یا ابزار بودن آزادی</a:t>
          </a:r>
          <a:endParaRPr lang="en-US" sz="2000" dirty="0">
            <a:solidFill>
              <a:srgbClr val="7030A0"/>
            </a:solidFill>
            <a:cs typeface="B Titr" pitchFamily="2" charset="-78"/>
          </a:endParaRPr>
        </a:p>
      </dgm:t>
    </dgm:pt>
    <dgm:pt modelId="{72CCFCA1-D51E-49F2-9819-F5DFB49FB0A6}" type="parTrans" cxnId="{45496F9A-C0BF-4D54-B8D3-CE92CDF22EEC}">
      <dgm:prSet/>
      <dgm:spPr/>
      <dgm:t>
        <a:bodyPr/>
        <a:lstStyle/>
        <a:p>
          <a:endParaRPr lang="en-US"/>
        </a:p>
      </dgm:t>
    </dgm:pt>
    <dgm:pt modelId="{F969DDEA-60E4-47C4-B516-9209153B2603}" type="sibTrans" cxnId="{45496F9A-C0BF-4D54-B8D3-CE92CDF22EEC}">
      <dgm:prSet/>
      <dgm:spPr/>
      <dgm:t>
        <a:bodyPr/>
        <a:lstStyle/>
        <a:p>
          <a:endParaRPr lang="en-US"/>
        </a:p>
      </dgm:t>
    </dgm:pt>
    <dgm:pt modelId="{44772871-CB5C-4983-A093-EF6FCA1C12C3}">
      <dgm:prSet phldrT="[Text]" custT="1">
        <dgm:style>
          <a:lnRef idx="2">
            <a:schemeClr val="accent4">
              <a:shade val="50000"/>
            </a:schemeClr>
          </a:lnRef>
          <a:fillRef idx="1">
            <a:schemeClr val="accent4"/>
          </a:fillRef>
          <a:effectRef idx="0">
            <a:schemeClr val="accent4"/>
          </a:effectRef>
          <a:fontRef idx="minor">
            <a:schemeClr val="lt1"/>
          </a:fontRef>
        </dgm:style>
      </dgm:prSet>
      <dgm:spPr>
        <a:solidFill>
          <a:schemeClr val="accent4">
            <a:lumMod val="60000"/>
            <a:lumOff val="40000"/>
          </a:schemeClr>
        </a:solidFill>
        <a:ln>
          <a:solidFill>
            <a:srgbClr val="FF0000"/>
          </a:solidFill>
        </a:ln>
      </dgm:spPr>
      <dgm:t>
        <a:bodyPr/>
        <a:lstStyle/>
        <a:p>
          <a:pPr algn="ctr" rtl="1"/>
          <a:r>
            <a:rPr lang="fa-IR" sz="2000" dirty="0" smtClean="0">
              <a:solidFill>
                <a:srgbClr val="002060"/>
              </a:solidFill>
              <a:cs typeface="B Titr" pitchFamily="2" charset="-78"/>
            </a:rPr>
            <a:t>انواع آزادی</a:t>
          </a:r>
          <a:endParaRPr lang="en-US" sz="2000" dirty="0">
            <a:solidFill>
              <a:srgbClr val="002060"/>
            </a:solidFill>
            <a:cs typeface="B Titr" pitchFamily="2" charset="-78"/>
          </a:endParaRPr>
        </a:p>
      </dgm:t>
    </dgm:pt>
    <dgm:pt modelId="{4F546AFC-FDFD-4E10-A21B-B2D4761E6ADF}" type="parTrans" cxnId="{4920018A-AEAC-472B-8BEA-23900ED064B3}">
      <dgm:prSet/>
      <dgm:spPr/>
      <dgm:t>
        <a:bodyPr/>
        <a:lstStyle/>
        <a:p>
          <a:endParaRPr lang="en-US"/>
        </a:p>
      </dgm:t>
    </dgm:pt>
    <dgm:pt modelId="{23EAA29C-CBD0-4C28-8D31-1BDB4A7370D6}" type="sibTrans" cxnId="{4920018A-AEAC-472B-8BEA-23900ED064B3}">
      <dgm:prSet/>
      <dgm:spPr/>
      <dgm:t>
        <a:bodyPr/>
        <a:lstStyle/>
        <a:p>
          <a:endParaRPr lang="en-US"/>
        </a:p>
      </dgm:t>
    </dgm:pt>
    <dgm:pt modelId="{64D8D178-499E-4EF1-ADA7-3427C744A17F}">
      <dgm:prSet phldrT="[Text]" custT="1">
        <dgm:style>
          <a:lnRef idx="2">
            <a:schemeClr val="accent6">
              <a:shade val="50000"/>
            </a:schemeClr>
          </a:lnRef>
          <a:fillRef idx="1">
            <a:schemeClr val="accent6"/>
          </a:fillRef>
          <a:effectRef idx="0">
            <a:schemeClr val="accent6"/>
          </a:effectRef>
          <a:fontRef idx="minor">
            <a:schemeClr val="lt1"/>
          </a:fontRef>
        </dgm:style>
      </dgm:prSet>
      <dgm:spPr>
        <a:ln>
          <a:solidFill>
            <a:srgbClr val="FF0000"/>
          </a:solidFill>
        </a:ln>
      </dgm:spPr>
      <dgm:t>
        <a:bodyPr/>
        <a:lstStyle/>
        <a:p>
          <a:pPr algn="ctr" rtl="1"/>
          <a:r>
            <a:rPr lang="fa-IR" sz="2000" dirty="0" smtClean="0">
              <a:solidFill>
                <a:srgbClr val="663300"/>
              </a:solidFill>
              <a:cs typeface="B Titr" pitchFamily="2" charset="-78"/>
            </a:rPr>
            <a:t>ابعاد آزادی</a:t>
          </a:r>
          <a:endParaRPr lang="en-US" sz="2000" dirty="0">
            <a:solidFill>
              <a:srgbClr val="663300"/>
            </a:solidFill>
            <a:cs typeface="B Titr" pitchFamily="2" charset="-78"/>
          </a:endParaRPr>
        </a:p>
      </dgm:t>
    </dgm:pt>
    <dgm:pt modelId="{9A175F95-C66E-4316-80CB-35361F1DE43B}" type="parTrans" cxnId="{3BED3C85-41A8-4CFA-8149-C595DFE21A1C}">
      <dgm:prSet/>
      <dgm:spPr/>
      <dgm:t>
        <a:bodyPr/>
        <a:lstStyle/>
        <a:p>
          <a:endParaRPr lang="en-US"/>
        </a:p>
      </dgm:t>
    </dgm:pt>
    <dgm:pt modelId="{CAD578B6-C3C6-4F58-AB0F-848A733B0C73}" type="sibTrans" cxnId="{3BED3C85-41A8-4CFA-8149-C595DFE21A1C}">
      <dgm:prSet/>
      <dgm:spPr/>
      <dgm:t>
        <a:bodyPr/>
        <a:lstStyle/>
        <a:p>
          <a:endParaRPr lang="en-US"/>
        </a:p>
      </dgm:t>
    </dgm:pt>
    <dgm:pt modelId="{1349B493-88A4-47A3-91F7-F0686986B8A7}" type="pres">
      <dgm:prSet presAssocID="{C4D103CB-F7C6-466E-9351-B2DBD7C2610E}" presName="Name0" presStyleCnt="0">
        <dgm:presLayoutVars>
          <dgm:dir/>
          <dgm:resizeHandles val="exact"/>
        </dgm:presLayoutVars>
      </dgm:prSet>
      <dgm:spPr/>
      <dgm:t>
        <a:bodyPr/>
        <a:lstStyle/>
        <a:p>
          <a:endParaRPr lang="en-US"/>
        </a:p>
      </dgm:t>
    </dgm:pt>
    <dgm:pt modelId="{72579EDC-2034-46F0-85DD-61FCC41A1BD9}" type="pres">
      <dgm:prSet presAssocID="{C4D103CB-F7C6-466E-9351-B2DBD7C2610E}" presName="cycle" presStyleCnt="0"/>
      <dgm:spPr/>
    </dgm:pt>
    <dgm:pt modelId="{DF79EC5E-26F4-47F2-8E9A-A42F74875C0C}" type="pres">
      <dgm:prSet presAssocID="{731EF802-A017-46D3-8D74-2E0CAEF2595E}" presName="nodeFirstNode" presStyleLbl="node1" presStyleIdx="0" presStyleCnt="7" custScaleX="121000" custScaleY="133100" custRadScaleRad="100002" custRadScaleInc="792">
        <dgm:presLayoutVars>
          <dgm:bulletEnabled val="1"/>
        </dgm:presLayoutVars>
      </dgm:prSet>
      <dgm:spPr/>
      <dgm:t>
        <a:bodyPr/>
        <a:lstStyle/>
        <a:p>
          <a:endParaRPr lang="en-US"/>
        </a:p>
      </dgm:t>
    </dgm:pt>
    <dgm:pt modelId="{4CE70849-527F-4127-80A9-1159FE2BD17D}" type="pres">
      <dgm:prSet presAssocID="{67DB3608-4C87-44B3-9F08-64F382649573}" presName="sibTransFirstNode" presStyleLbl="bgShp" presStyleIdx="0" presStyleCnt="1"/>
      <dgm:spPr/>
      <dgm:t>
        <a:bodyPr/>
        <a:lstStyle/>
        <a:p>
          <a:endParaRPr lang="en-US"/>
        </a:p>
      </dgm:t>
    </dgm:pt>
    <dgm:pt modelId="{636D5A4F-3E5C-4A70-A299-50C7133573D9}" type="pres">
      <dgm:prSet presAssocID="{0BFBC619-3367-4C70-AF82-CA4A53E703AD}" presName="nodeFollowingNodes" presStyleLbl="node1" presStyleIdx="1" presStyleCnt="7" custScaleX="121000" custScaleY="110000" custRadScaleRad="101792" custRadScaleInc="48412">
        <dgm:presLayoutVars>
          <dgm:bulletEnabled val="1"/>
        </dgm:presLayoutVars>
      </dgm:prSet>
      <dgm:spPr/>
      <dgm:t>
        <a:bodyPr/>
        <a:lstStyle/>
        <a:p>
          <a:endParaRPr lang="en-US"/>
        </a:p>
      </dgm:t>
    </dgm:pt>
    <dgm:pt modelId="{6D3EB7CA-3242-46F2-BF7E-52595AA44C62}" type="pres">
      <dgm:prSet presAssocID="{44772871-CB5C-4983-A093-EF6FCA1C12C3}" presName="nodeFollowingNodes" presStyleLbl="node1" presStyleIdx="2" presStyleCnt="7" custScaleX="121000" custScaleY="110000">
        <dgm:presLayoutVars>
          <dgm:bulletEnabled val="1"/>
        </dgm:presLayoutVars>
      </dgm:prSet>
      <dgm:spPr/>
      <dgm:t>
        <a:bodyPr/>
        <a:lstStyle/>
        <a:p>
          <a:endParaRPr lang="en-US"/>
        </a:p>
      </dgm:t>
    </dgm:pt>
    <dgm:pt modelId="{9C662D96-3BD9-4B57-83CC-A206F7B88035}" type="pres">
      <dgm:prSet presAssocID="{AD880AF1-205B-44EE-BFC7-784BE153999C}" presName="nodeFollowingNodes" presStyleLbl="node1" presStyleIdx="3" presStyleCnt="7" custScaleX="110000" custRadScaleRad="98881" custRadScaleInc="-694">
        <dgm:presLayoutVars>
          <dgm:bulletEnabled val="1"/>
        </dgm:presLayoutVars>
      </dgm:prSet>
      <dgm:spPr/>
      <dgm:t>
        <a:bodyPr/>
        <a:lstStyle/>
        <a:p>
          <a:endParaRPr lang="en-US"/>
        </a:p>
      </dgm:t>
    </dgm:pt>
    <dgm:pt modelId="{6DDDF394-A899-4D49-9A24-8520A762774E}" type="pres">
      <dgm:prSet presAssocID="{64D8D178-499E-4EF1-ADA7-3427C744A17F}" presName="nodeFollowingNodes" presStyleLbl="node1" presStyleIdx="4" presStyleCnt="7" custScaleX="110000" custRadScaleRad="98881" custRadScaleInc="694">
        <dgm:presLayoutVars>
          <dgm:bulletEnabled val="1"/>
        </dgm:presLayoutVars>
      </dgm:prSet>
      <dgm:spPr/>
      <dgm:t>
        <a:bodyPr/>
        <a:lstStyle/>
        <a:p>
          <a:endParaRPr lang="en-US"/>
        </a:p>
      </dgm:t>
    </dgm:pt>
    <dgm:pt modelId="{9B46922E-3ECB-42AA-AE5A-03E1E595F7B9}" type="pres">
      <dgm:prSet presAssocID="{1B218E41-A156-48B3-B471-6F89B85F011E}" presName="nodeFollowingNodes" presStyleLbl="node1" presStyleIdx="5" presStyleCnt="7" custScaleX="121000" custScaleY="110000">
        <dgm:presLayoutVars>
          <dgm:bulletEnabled val="1"/>
        </dgm:presLayoutVars>
      </dgm:prSet>
      <dgm:spPr/>
      <dgm:t>
        <a:bodyPr/>
        <a:lstStyle/>
        <a:p>
          <a:endParaRPr lang="en-US"/>
        </a:p>
      </dgm:t>
    </dgm:pt>
    <dgm:pt modelId="{01D105DA-16F1-4347-87A9-DD6304FBF885}" type="pres">
      <dgm:prSet presAssocID="{457827BC-2F00-4C78-991B-F28ECDFB3BA4}" presName="nodeFollowingNodes" presStyleLbl="node1" presStyleIdx="6" presStyleCnt="7" custScaleX="121000" custScaleY="110000" custRadScaleRad="100712" custRadScaleInc="-47100">
        <dgm:presLayoutVars>
          <dgm:bulletEnabled val="1"/>
        </dgm:presLayoutVars>
      </dgm:prSet>
      <dgm:spPr/>
      <dgm:t>
        <a:bodyPr/>
        <a:lstStyle/>
        <a:p>
          <a:endParaRPr lang="en-US"/>
        </a:p>
      </dgm:t>
    </dgm:pt>
  </dgm:ptLst>
  <dgm:cxnLst>
    <dgm:cxn modelId="{3492D150-87A5-41C5-AA16-6EF05C5F314C}" type="presOf" srcId="{AD880AF1-205B-44EE-BFC7-784BE153999C}" destId="{9C662D96-3BD9-4B57-83CC-A206F7B88035}" srcOrd="0" destOrd="0" presId="urn:microsoft.com/office/officeart/2005/8/layout/cycle3"/>
    <dgm:cxn modelId="{B2D8F69F-8308-4318-8A05-5D40E1A79439}" srcId="{C4D103CB-F7C6-466E-9351-B2DBD7C2610E}" destId="{731EF802-A017-46D3-8D74-2E0CAEF2595E}" srcOrd="0" destOrd="0" parTransId="{FD06EAAB-E5CD-4856-A927-F554103B4678}" sibTransId="{67DB3608-4C87-44B3-9F08-64F382649573}"/>
    <dgm:cxn modelId="{3BED3C85-41A8-4CFA-8149-C595DFE21A1C}" srcId="{C4D103CB-F7C6-466E-9351-B2DBD7C2610E}" destId="{64D8D178-499E-4EF1-ADA7-3427C744A17F}" srcOrd="4" destOrd="0" parTransId="{9A175F95-C66E-4316-80CB-35361F1DE43B}" sibTransId="{CAD578B6-C3C6-4F58-AB0F-848A733B0C73}"/>
    <dgm:cxn modelId="{E20DAC09-CCD7-4AEA-994D-99978966DDB3}" srcId="{C4D103CB-F7C6-466E-9351-B2DBD7C2610E}" destId="{1B218E41-A156-48B3-B471-6F89B85F011E}" srcOrd="5" destOrd="0" parTransId="{1FD136C9-6C79-4073-B79C-1AA2243CED04}" sibTransId="{2CDFE7D8-E40B-491C-9279-AE22A7C4CDBD}"/>
    <dgm:cxn modelId="{45496F9A-C0BF-4D54-B8D3-CE92CDF22EEC}" srcId="{C4D103CB-F7C6-466E-9351-B2DBD7C2610E}" destId="{457827BC-2F00-4C78-991B-F28ECDFB3BA4}" srcOrd="6" destOrd="0" parTransId="{72CCFCA1-D51E-49F2-9819-F5DFB49FB0A6}" sibTransId="{F969DDEA-60E4-47C4-B516-9209153B2603}"/>
    <dgm:cxn modelId="{BB399F8E-2214-433B-9671-09792BC2EA7D}" type="presOf" srcId="{C4D103CB-F7C6-466E-9351-B2DBD7C2610E}" destId="{1349B493-88A4-47A3-91F7-F0686986B8A7}" srcOrd="0" destOrd="0" presId="urn:microsoft.com/office/officeart/2005/8/layout/cycle3"/>
    <dgm:cxn modelId="{84DAB5B2-AB1E-4378-A7B4-5D8FA9482E43}" srcId="{C4D103CB-F7C6-466E-9351-B2DBD7C2610E}" destId="{0BFBC619-3367-4C70-AF82-CA4A53E703AD}" srcOrd="1" destOrd="0" parTransId="{93B2E7E7-AF57-439F-82EC-D01362511796}" sibTransId="{2CFA0F3B-2603-494B-909D-F0D90A4A8000}"/>
    <dgm:cxn modelId="{6E17C785-FD63-4BCB-9225-5972C26F8D28}" type="presOf" srcId="{731EF802-A017-46D3-8D74-2E0CAEF2595E}" destId="{DF79EC5E-26F4-47F2-8E9A-A42F74875C0C}" srcOrd="0" destOrd="0" presId="urn:microsoft.com/office/officeart/2005/8/layout/cycle3"/>
    <dgm:cxn modelId="{4920018A-AEAC-472B-8BEA-23900ED064B3}" srcId="{C4D103CB-F7C6-466E-9351-B2DBD7C2610E}" destId="{44772871-CB5C-4983-A093-EF6FCA1C12C3}" srcOrd="2" destOrd="0" parTransId="{4F546AFC-FDFD-4E10-A21B-B2D4761E6ADF}" sibTransId="{23EAA29C-CBD0-4C28-8D31-1BDB4A7370D6}"/>
    <dgm:cxn modelId="{970075DC-8645-43B0-9E1D-A2C4A2D0E71C}" type="presOf" srcId="{67DB3608-4C87-44B3-9F08-64F382649573}" destId="{4CE70849-527F-4127-80A9-1159FE2BD17D}" srcOrd="0" destOrd="0" presId="urn:microsoft.com/office/officeart/2005/8/layout/cycle3"/>
    <dgm:cxn modelId="{7EC72CC5-653D-4532-ADCD-5B608FEDCE2E}" type="presOf" srcId="{1B218E41-A156-48B3-B471-6F89B85F011E}" destId="{9B46922E-3ECB-42AA-AE5A-03E1E595F7B9}" srcOrd="0" destOrd="0" presId="urn:microsoft.com/office/officeart/2005/8/layout/cycle3"/>
    <dgm:cxn modelId="{3359E2E6-A914-450B-B3B5-4F8B70CD7D27}" type="presOf" srcId="{44772871-CB5C-4983-A093-EF6FCA1C12C3}" destId="{6D3EB7CA-3242-46F2-BF7E-52595AA44C62}" srcOrd="0" destOrd="0" presId="urn:microsoft.com/office/officeart/2005/8/layout/cycle3"/>
    <dgm:cxn modelId="{44E98B85-1F96-43EC-8BD4-0E7C053714CD}" srcId="{C4D103CB-F7C6-466E-9351-B2DBD7C2610E}" destId="{AD880AF1-205B-44EE-BFC7-784BE153999C}" srcOrd="3" destOrd="0" parTransId="{F01D6F20-DA6F-422D-9FE3-E3E2C030A227}" sibTransId="{09CBDEAC-657F-4B75-BC56-048034ACFB4E}"/>
    <dgm:cxn modelId="{7416E982-14B8-4E86-B110-854AFD22C214}" type="presOf" srcId="{64D8D178-499E-4EF1-ADA7-3427C744A17F}" destId="{6DDDF394-A899-4D49-9A24-8520A762774E}" srcOrd="0" destOrd="0" presId="urn:microsoft.com/office/officeart/2005/8/layout/cycle3"/>
    <dgm:cxn modelId="{3E9A8228-555B-4F80-97AC-A0617B91EAFD}" type="presOf" srcId="{457827BC-2F00-4C78-991B-F28ECDFB3BA4}" destId="{01D105DA-16F1-4347-87A9-DD6304FBF885}" srcOrd="0" destOrd="0" presId="urn:microsoft.com/office/officeart/2005/8/layout/cycle3"/>
    <dgm:cxn modelId="{F590EC82-C431-46AD-861A-7626C20E8922}" type="presOf" srcId="{0BFBC619-3367-4C70-AF82-CA4A53E703AD}" destId="{636D5A4F-3E5C-4A70-A299-50C7133573D9}" srcOrd="0" destOrd="0" presId="urn:microsoft.com/office/officeart/2005/8/layout/cycle3"/>
    <dgm:cxn modelId="{B77B578E-7E8E-4537-AE87-75ACBF20CF04}" type="presParOf" srcId="{1349B493-88A4-47A3-91F7-F0686986B8A7}" destId="{72579EDC-2034-46F0-85DD-61FCC41A1BD9}" srcOrd="0" destOrd="0" presId="urn:microsoft.com/office/officeart/2005/8/layout/cycle3"/>
    <dgm:cxn modelId="{BC18FCA3-5846-4A56-8618-CA1916F2CE22}" type="presParOf" srcId="{72579EDC-2034-46F0-85DD-61FCC41A1BD9}" destId="{DF79EC5E-26F4-47F2-8E9A-A42F74875C0C}" srcOrd="0" destOrd="0" presId="urn:microsoft.com/office/officeart/2005/8/layout/cycle3"/>
    <dgm:cxn modelId="{5DC52B94-DA77-49F2-A6D4-2253A9372EFC}" type="presParOf" srcId="{72579EDC-2034-46F0-85DD-61FCC41A1BD9}" destId="{4CE70849-527F-4127-80A9-1159FE2BD17D}" srcOrd="1" destOrd="0" presId="urn:microsoft.com/office/officeart/2005/8/layout/cycle3"/>
    <dgm:cxn modelId="{C80C32F9-106A-44C9-866F-0DECF1AB80CC}" type="presParOf" srcId="{72579EDC-2034-46F0-85DD-61FCC41A1BD9}" destId="{636D5A4F-3E5C-4A70-A299-50C7133573D9}" srcOrd="2" destOrd="0" presId="urn:microsoft.com/office/officeart/2005/8/layout/cycle3"/>
    <dgm:cxn modelId="{3D100128-D16A-4CD6-AB60-719CAD0A623A}" type="presParOf" srcId="{72579EDC-2034-46F0-85DD-61FCC41A1BD9}" destId="{6D3EB7CA-3242-46F2-BF7E-52595AA44C62}" srcOrd="3" destOrd="0" presId="urn:microsoft.com/office/officeart/2005/8/layout/cycle3"/>
    <dgm:cxn modelId="{75CEE07E-E1E8-4BB4-A194-74348F55598B}" type="presParOf" srcId="{72579EDC-2034-46F0-85DD-61FCC41A1BD9}" destId="{9C662D96-3BD9-4B57-83CC-A206F7B88035}" srcOrd="4" destOrd="0" presId="urn:microsoft.com/office/officeart/2005/8/layout/cycle3"/>
    <dgm:cxn modelId="{0D819B60-3501-4255-A073-DB5C07125EA6}" type="presParOf" srcId="{72579EDC-2034-46F0-85DD-61FCC41A1BD9}" destId="{6DDDF394-A899-4D49-9A24-8520A762774E}" srcOrd="5" destOrd="0" presId="urn:microsoft.com/office/officeart/2005/8/layout/cycle3"/>
    <dgm:cxn modelId="{E9EA9DEF-85A1-49C4-8ABF-E92C2DDEE6C9}" type="presParOf" srcId="{72579EDC-2034-46F0-85DD-61FCC41A1BD9}" destId="{9B46922E-3ECB-42AA-AE5A-03E1E595F7B9}" srcOrd="6" destOrd="0" presId="urn:microsoft.com/office/officeart/2005/8/layout/cycle3"/>
    <dgm:cxn modelId="{874C4DD4-85D5-45CF-B4B7-B235D350FCA2}" type="presParOf" srcId="{72579EDC-2034-46F0-85DD-61FCC41A1BD9}" destId="{01D105DA-16F1-4347-87A9-DD6304FBF885}" srcOrd="7"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282EDF-E6EF-42E9-B3C8-6CFEFBECD5A5}">
      <dsp:nvSpPr>
        <dsp:cNvPr id="0" name=""/>
        <dsp:cNvSpPr/>
      </dsp:nvSpPr>
      <dsp:spPr>
        <a:xfrm>
          <a:off x="6238532" y="0"/>
          <a:ext cx="2753067" cy="5175094"/>
        </a:xfrm>
        <a:prstGeom prst="swooshArrow">
          <a:avLst>
            <a:gd name="adj1" fmla="val 25000"/>
            <a:gd name="adj2" fmla="val 25000"/>
          </a:avLst>
        </a:prstGeom>
        <a:solidFill>
          <a:srgbClr val="7030A0"/>
        </a:solidFill>
        <a:ln>
          <a:solidFill>
            <a:srgbClr val="FF0000"/>
          </a:solid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contourClr>
        </a:sp3d>
      </dsp:spPr>
      <dsp:style>
        <a:lnRef idx="0">
          <a:schemeClr val="accent2"/>
        </a:lnRef>
        <a:fillRef idx="3">
          <a:schemeClr val="accent2"/>
        </a:fillRef>
        <a:effectRef idx="3">
          <a:schemeClr val="accent2"/>
        </a:effectRef>
        <a:fontRef idx="minor">
          <a:schemeClr val="lt1"/>
        </a:fontRef>
      </dsp:style>
    </dsp:sp>
    <dsp:sp modelId="{C10E0B77-4FDD-4932-904C-250ACA1FF291}">
      <dsp:nvSpPr>
        <dsp:cNvPr id="0" name=""/>
        <dsp:cNvSpPr/>
      </dsp:nvSpPr>
      <dsp:spPr>
        <a:xfrm>
          <a:off x="8102688" y="648107"/>
          <a:ext cx="597695" cy="657464"/>
        </a:xfrm>
        <a:prstGeom prst="ellipse">
          <a:avLst/>
        </a:prstGeom>
        <a:solidFill>
          <a:srgbClr val="92D05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sp>
    <dsp:sp modelId="{40F05A67-ECD6-431E-B6C3-CC35CCE80CD6}">
      <dsp:nvSpPr>
        <dsp:cNvPr id="0" name=""/>
        <dsp:cNvSpPr/>
      </dsp:nvSpPr>
      <dsp:spPr>
        <a:xfrm>
          <a:off x="182392" y="12520"/>
          <a:ext cx="7303172" cy="12265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00912" bIns="0" numCol="1" spcCol="1270" anchor="b" anchorCtr="0">
          <a:noAutofit/>
        </a:bodyPr>
        <a:lstStyle/>
        <a:p>
          <a:pPr lvl="0" algn="justLow" defTabSz="889000" rtl="1">
            <a:lnSpc>
              <a:spcPct val="90000"/>
            </a:lnSpc>
            <a:spcBef>
              <a:spcPct val="0"/>
            </a:spcBef>
            <a:spcAft>
              <a:spcPct val="35000"/>
            </a:spcAft>
          </a:pPr>
          <a:r>
            <a:rPr lang="fa-IR" sz="2000" b="1" kern="1200" dirty="0" smtClean="0">
              <a:solidFill>
                <a:srgbClr val="006600"/>
              </a:solidFill>
              <a:cs typeface="B Zar" pitchFamily="2" charset="-78"/>
            </a:rPr>
            <a:t>واژه «لیبرالیسم» </a:t>
          </a:r>
          <a:r>
            <a:rPr lang="fa-IR" sz="2000" b="1" kern="1200" dirty="0" smtClean="0">
              <a:solidFill>
                <a:srgbClr val="C00000"/>
              </a:solidFill>
              <a:cs typeface="B Zar" pitchFamily="2" charset="-78"/>
            </a:rPr>
            <a:t>(</a:t>
          </a:r>
          <a:r>
            <a:rPr lang="en-US" sz="2000" b="1" kern="1200" dirty="0" smtClean="0">
              <a:solidFill>
                <a:srgbClr val="C00000"/>
              </a:solidFill>
              <a:cs typeface="B Zar" pitchFamily="2" charset="-78"/>
            </a:rPr>
            <a:t>Liberalism</a:t>
          </a:r>
          <a:r>
            <a:rPr lang="fa-IR" sz="2000" b="1" kern="1200" dirty="0" smtClean="0">
              <a:solidFill>
                <a:srgbClr val="C00000"/>
              </a:solidFill>
              <a:cs typeface="B Zar" pitchFamily="2" charset="-78"/>
            </a:rPr>
            <a:t>) </a:t>
          </a:r>
          <a:r>
            <a:rPr lang="fa-IR" sz="2000" b="1" kern="1200" dirty="0" smtClean="0">
              <a:solidFill>
                <a:srgbClr val="006600"/>
              </a:solidFill>
              <a:cs typeface="B Zar" pitchFamily="2" charset="-78"/>
            </a:rPr>
            <a:t>به معنای آزادی خواهی، از واژه انگلیسی «لیبرتی» </a:t>
          </a:r>
          <a:r>
            <a:rPr lang="fa-IR" sz="2000" b="1" kern="1200" dirty="0" smtClean="0">
              <a:solidFill>
                <a:srgbClr val="C00000"/>
              </a:solidFill>
              <a:cs typeface="B Zar" pitchFamily="2" charset="-78"/>
            </a:rPr>
            <a:t>(</a:t>
          </a:r>
          <a:r>
            <a:rPr lang="en-US" sz="2000" b="1" kern="1200" dirty="0" smtClean="0">
              <a:solidFill>
                <a:srgbClr val="C00000"/>
              </a:solidFill>
              <a:cs typeface="B Zar" pitchFamily="2" charset="-78"/>
            </a:rPr>
            <a:t>Liberty</a:t>
          </a:r>
          <a:r>
            <a:rPr lang="fa-IR" sz="2000" b="1" kern="1200" dirty="0" smtClean="0">
              <a:solidFill>
                <a:srgbClr val="C00000"/>
              </a:solidFill>
              <a:cs typeface="B Zar" pitchFamily="2" charset="-78"/>
            </a:rPr>
            <a:t>)</a:t>
          </a:r>
          <a:r>
            <a:rPr lang="en-US" sz="2000" b="1" kern="1200" dirty="0" smtClean="0">
              <a:solidFill>
                <a:srgbClr val="C00000"/>
              </a:solidFill>
              <a:cs typeface="B Zar" pitchFamily="2" charset="-78"/>
            </a:rPr>
            <a:t> </a:t>
          </a:r>
          <a:r>
            <a:rPr lang="fa-IR" sz="2000" b="1" kern="1200" dirty="0" smtClean="0">
              <a:solidFill>
                <a:srgbClr val="006600"/>
              </a:solidFill>
              <a:cs typeface="B Zar" pitchFamily="2" charset="-78"/>
            </a:rPr>
            <a:t>به معنای آزادی گرفته شده است. واژه «لیبرال» </a:t>
          </a:r>
          <a:r>
            <a:rPr lang="fa-IR" sz="2000" b="1" kern="1200" dirty="0" smtClean="0">
              <a:solidFill>
                <a:srgbClr val="C00000"/>
              </a:solidFill>
              <a:cs typeface="B Zar" pitchFamily="2" charset="-78"/>
            </a:rPr>
            <a:t>(</a:t>
          </a:r>
          <a:r>
            <a:rPr lang="en-US" sz="2000" b="1" kern="1200" dirty="0" smtClean="0">
              <a:solidFill>
                <a:srgbClr val="C00000"/>
              </a:solidFill>
              <a:cs typeface="B Zar" pitchFamily="2" charset="-78"/>
            </a:rPr>
            <a:t>Liberal</a:t>
          </a:r>
          <a:r>
            <a:rPr lang="fa-IR" sz="2000" b="1" kern="1200" dirty="0" smtClean="0">
              <a:solidFill>
                <a:srgbClr val="C00000"/>
              </a:solidFill>
              <a:cs typeface="B Zar" pitchFamily="2" charset="-78"/>
            </a:rPr>
            <a:t>) </a:t>
          </a:r>
          <a:r>
            <a:rPr lang="fa-IR" sz="2000" b="1" kern="1200" dirty="0" smtClean="0">
              <a:solidFill>
                <a:srgbClr val="006600"/>
              </a:solidFill>
              <a:cs typeface="B Zar" pitchFamily="2" charset="-78"/>
            </a:rPr>
            <a:t>نیز یک واژه فرانسوی، به معنای فرد آزادی خواه یا هوادار آزادی می باشد. </a:t>
          </a:r>
          <a:endParaRPr lang="en-US" sz="2000" b="1" kern="1200" dirty="0">
            <a:solidFill>
              <a:srgbClr val="006600"/>
            </a:solidFill>
            <a:cs typeface="B Zar" pitchFamily="2" charset="-78"/>
          </a:endParaRPr>
        </a:p>
      </dsp:txBody>
      <dsp:txXfrm>
        <a:off x="182392" y="12520"/>
        <a:ext cx="7303172" cy="1226522"/>
      </dsp:txXfrm>
    </dsp:sp>
    <dsp:sp modelId="{26DA3D87-7691-48AF-BB4B-3DED40688AC6}">
      <dsp:nvSpPr>
        <dsp:cNvPr id="0" name=""/>
        <dsp:cNvSpPr/>
      </dsp:nvSpPr>
      <dsp:spPr>
        <a:xfrm>
          <a:off x="7345818" y="1503882"/>
          <a:ext cx="440835" cy="440835"/>
        </a:xfrm>
        <a:prstGeom prst="ellipse">
          <a:avLst/>
        </a:prstGeom>
        <a:solidFill>
          <a:srgbClr val="00FFFF"/>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sp>
    <dsp:sp modelId="{910B5657-73A3-418A-A775-0B788D92684A}">
      <dsp:nvSpPr>
        <dsp:cNvPr id="0" name=""/>
        <dsp:cNvSpPr/>
      </dsp:nvSpPr>
      <dsp:spPr>
        <a:xfrm>
          <a:off x="163118" y="1346700"/>
          <a:ext cx="6748957" cy="10984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75499" bIns="0" numCol="1" spcCol="1270" anchor="b" anchorCtr="0">
          <a:noAutofit/>
        </a:bodyPr>
        <a:lstStyle/>
        <a:p>
          <a:pPr lvl="0" algn="justLow" defTabSz="889000" rtl="1">
            <a:lnSpc>
              <a:spcPct val="90000"/>
            </a:lnSpc>
            <a:spcBef>
              <a:spcPct val="0"/>
            </a:spcBef>
            <a:spcAft>
              <a:spcPct val="35000"/>
            </a:spcAft>
          </a:pPr>
          <a:r>
            <a:rPr lang="fa-IR" sz="2000" b="1" kern="1200" dirty="0" smtClean="0">
              <a:solidFill>
                <a:srgbClr val="663300"/>
              </a:solidFill>
              <a:cs typeface="B Zar" pitchFamily="2" charset="-78"/>
            </a:rPr>
            <a:t>تعریف منطقی لیبرالیسم به لحاظ قلمرو وسیعی که دارد، امکان پذیر نیست. اما اجمالاً مجموعه روش ها، نگرش ها، و ایدئولوژی هایی که در راستای فراهم آوردن آزادی برای افراد بشر باشند، لیبرالیسم نامیده می شوند. </a:t>
          </a:r>
          <a:endParaRPr lang="en-US" sz="2000" b="1" kern="1200" dirty="0">
            <a:solidFill>
              <a:srgbClr val="663300"/>
            </a:solidFill>
            <a:cs typeface="B Zar" pitchFamily="2" charset="-78"/>
          </a:endParaRPr>
        </a:p>
      </dsp:txBody>
      <dsp:txXfrm>
        <a:off x="163118" y="1346700"/>
        <a:ext cx="6748957" cy="1098402"/>
      </dsp:txXfrm>
    </dsp:sp>
    <dsp:sp modelId="{839E3BB1-376C-449E-98E1-8CC6AE76C7DA}">
      <dsp:nvSpPr>
        <dsp:cNvPr id="0" name=""/>
        <dsp:cNvSpPr/>
      </dsp:nvSpPr>
      <dsp:spPr>
        <a:xfrm>
          <a:off x="6736412" y="2738837"/>
          <a:ext cx="299741" cy="272493"/>
        </a:xfrm>
        <a:prstGeom prst="ellipse">
          <a:avLst/>
        </a:prstGeom>
        <a:solidFill>
          <a:srgbClr val="FFC000"/>
        </a:solidFill>
        <a:ln w="19050" cap="flat" cmpd="sng" algn="ctr">
          <a:solidFill>
            <a:srgbClr val="7030A0"/>
          </a:solidFill>
          <a:prstDash val="solid"/>
        </a:ln>
        <a:effectLst/>
      </dsp:spPr>
      <dsp:style>
        <a:lnRef idx="2">
          <a:scrgbClr r="0" g="0" b="0"/>
        </a:lnRef>
        <a:fillRef idx="1">
          <a:scrgbClr r="0" g="0" b="0"/>
        </a:fillRef>
        <a:effectRef idx="0">
          <a:scrgbClr r="0" g="0" b="0"/>
        </a:effectRef>
        <a:fontRef idx="minor">
          <a:schemeClr val="lt1"/>
        </a:fontRef>
      </dsp:style>
    </dsp:sp>
    <dsp:sp modelId="{64018142-1855-47EA-A53E-AB3B484D78A3}">
      <dsp:nvSpPr>
        <dsp:cNvPr id="0" name=""/>
        <dsp:cNvSpPr/>
      </dsp:nvSpPr>
      <dsp:spPr>
        <a:xfrm>
          <a:off x="134956" y="2427012"/>
          <a:ext cx="6511472" cy="9689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32536" bIns="0" numCol="1" spcCol="1270" anchor="b" anchorCtr="0">
          <a:noAutofit/>
        </a:bodyPr>
        <a:lstStyle/>
        <a:p>
          <a:pPr lvl="0" algn="justLow" defTabSz="889000" rtl="1">
            <a:lnSpc>
              <a:spcPct val="90000"/>
            </a:lnSpc>
            <a:spcBef>
              <a:spcPct val="0"/>
            </a:spcBef>
            <a:spcAft>
              <a:spcPct val="35000"/>
            </a:spcAft>
          </a:pPr>
          <a:r>
            <a:rPr lang="fa-IR" sz="2000" b="1" kern="1200" dirty="0" smtClean="0">
              <a:solidFill>
                <a:srgbClr val="C00000"/>
              </a:solidFill>
              <a:cs typeface="B Zar" pitchFamily="2" charset="-78"/>
            </a:rPr>
            <a:t>لیبرالیسم یکی از شایع ترین و کهن ترین مکتب ها و آموزه های فلسفی، سیاسی و اخلاقیِ دوران مدرن، به ویژه در دنیای غرب به شمار می رود.</a:t>
          </a:r>
          <a:r>
            <a:rPr lang="fa-IR" sz="2000" b="1" kern="1200" dirty="0" smtClean="0">
              <a:solidFill>
                <a:srgbClr val="002060"/>
              </a:solidFill>
              <a:cs typeface="B Zar" pitchFamily="2" charset="-78"/>
            </a:rPr>
            <a:t>  </a:t>
          </a:r>
          <a:r>
            <a:rPr lang="fa-IR" sz="2000" b="1" kern="1200" dirty="0" smtClean="0">
              <a:solidFill>
                <a:srgbClr val="0070C0"/>
              </a:solidFill>
              <a:cs typeface="B Zar" pitchFamily="2" charset="-78"/>
            </a:rPr>
            <a:t> </a:t>
          </a:r>
          <a:endParaRPr lang="en-US" sz="2000" kern="1200" dirty="0">
            <a:solidFill>
              <a:srgbClr val="0070C0"/>
            </a:solidFill>
            <a:cs typeface="B Zar" pitchFamily="2" charset="-78"/>
          </a:endParaRPr>
        </a:p>
      </dsp:txBody>
      <dsp:txXfrm>
        <a:off x="134956" y="2427012"/>
        <a:ext cx="6511472" cy="968931"/>
      </dsp:txXfrm>
    </dsp:sp>
    <dsp:sp modelId="{0BFF9CC4-5F75-45C8-B406-E34434E9AF93}">
      <dsp:nvSpPr>
        <dsp:cNvPr id="0" name=""/>
        <dsp:cNvSpPr/>
      </dsp:nvSpPr>
      <dsp:spPr>
        <a:xfrm>
          <a:off x="6398649" y="3977966"/>
          <a:ext cx="154815" cy="154815"/>
        </a:xfrm>
        <a:prstGeom prst="ellipse">
          <a:avLst/>
        </a:prstGeom>
        <a:solidFill>
          <a:srgbClr val="00B0F0"/>
        </a:solidFill>
        <a:ln w="19050" cap="flat" cmpd="sng" algn="ctr">
          <a:solidFill>
            <a:srgbClr val="C00000"/>
          </a:solidFill>
          <a:prstDash val="solid"/>
        </a:ln>
        <a:effectLst/>
      </dsp:spPr>
      <dsp:style>
        <a:lnRef idx="2">
          <a:scrgbClr r="0" g="0" b="0"/>
        </a:lnRef>
        <a:fillRef idx="1">
          <a:scrgbClr r="0" g="0" b="0"/>
        </a:fillRef>
        <a:effectRef idx="0">
          <a:scrgbClr r="0" g="0" b="0"/>
        </a:effectRef>
        <a:fontRef idx="minor">
          <a:schemeClr val="lt1"/>
        </a:fontRef>
      </dsp:style>
    </dsp:sp>
    <dsp:sp modelId="{316BC113-110C-49A3-BA0F-796D7FB73BC1}">
      <dsp:nvSpPr>
        <dsp:cNvPr id="0" name=""/>
        <dsp:cNvSpPr/>
      </dsp:nvSpPr>
      <dsp:spPr>
        <a:xfrm>
          <a:off x="112530" y="3672414"/>
          <a:ext cx="6332842" cy="10941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311511" bIns="0" numCol="1" spcCol="1270" anchor="b" anchorCtr="0">
          <a:noAutofit/>
        </a:bodyPr>
        <a:lstStyle/>
        <a:p>
          <a:pPr lvl="0" algn="justLow" defTabSz="889000" rtl="1">
            <a:lnSpc>
              <a:spcPct val="90000"/>
            </a:lnSpc>
            <a:spcBef>
              <a:spcPct val="0"/>
            </a:spcBef>
            <a:spcAft>
              <a:spcPct val="35000"/>
            </a:spcAft>
          </a:pPr>
          <a:r>
            <a:rPr lang="fa-IR" sz="2000" b="1" kern="1200" dirty="0" smtClean="0">
              <a:solidFill>
                <a:srgbClr val="002060"/>
              </a:solidFill>
              <a:cs typeface="B Zar" pitchFamily="2" charset="-78"/>
            </a:rPr>
            <a:t>لیبرالیسم، محور انقلاب ها و اصلاحات بزرگ سده های 17 و 18 در آمریکا و اروپا بود و از آن پس، اکثر حکومت ها بر این مبنا پایه گذاری شده اند.</a:t>
          </a:r>
          <a:endParaRPr lang="en-US" sz="2000" b="1" kern="1200" dirty="0">
            <a:solidFill>
              <a:srgbClr val="002060"/>
            </a:solidFill>
            <a:cs typeface="B Zar" pitchFamily="2" charset="-78"/>
          </a:endParaRPr>
        </a:p>
      </dsp:txBody>
      <dsp:txXfrm>
        <a:off x="112530" y="3672414"/>
        <a:ext cx="6332842" cy="109415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27E29-7F83-4861-960B-1968F4724C6E}">
      <dsp:nvSpPr>
        <dsp:cNvPr id="0" name=""/>
        <dsp:cNvSpPr/>
      </dsp:nvSpPr>
      <dsp:spPr>
        <a:xfrm>
          <a:off x="6808904" y="0"/>
          <a:ext cx="2335094" cy="5257800"/>
        </a:xfrm>
        <a:prstGeom prst="triangle">
          <a:avLst/>
        </a:prstGeom>
        <a:solidFill>
          <a:schemeClr val="accent2">
            <a:lumMod val="60000"/>
            <a:lumOff val="4000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sp>
    <dsp:sp modelId="{ED1F17B9-AA65-48AF-A87D-58CA54D0E55D}">
      <dsp:nvSpPr>
        <dsp:cNvPr id="0" name=""/>
        <dsp:cNvSpPr/>
      </dsp:nvSpPr>
      <dsp:spPr>
        <a:xfrm>
          <a:off x="652918" y="526293"/>
          <a:ext cx="7325868" cy="747593"/>
        </a:xfrm>
        <a:prstGeom prst="roundRect">
          <a:avLst/>
        </a:prstGeom>
        <a:solidFill>
          <a:schemeClr val="accent3">
            <a:lumMod val="60000"/>
            <a:lumOff val="40000"/>
            <a:alpha val="9000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b="1" kern="1200" dirty="0" smtClean="0">
              <a:solidFill>
                <a:srgbClr val="002060"/>
              </a:solidFill>
              <a:cs typeface="B Zar" pitchFamily="2" charset="-78"/>
            </a:rPr>
            <a:t>محققین، ریشه های کهن اندیشه های لیبرالی را به یونان باستان و مناطقی که در آنها شهروندان از آزادی های بیشتری برخوردار بودند، بر می گردانند. </a:t>
          </a:r>
          <a:endParaRPr lang="en-US" sz="1800" b="1" kern="1200" dirty="0">
            <a:solidFill>
              <a:srgbClr val="002060"/>
            </a:solidFill>
            <a:cs typeface="B Zar" pitchFamily="2" charset="-78"/>
          </a:endParaRPr>
        </a:p>
      </dsp:txBody>
      <dsp:txXfrm>
        <a:off x="689412" y="562787"/>
        <a:ext cx="7252880" cy="674605"/>
      </dsp:txXfrm>
    </dsp:sp>
    <dsp:sp modelId="{3AA508C3-C27C-4117-ABEE-D446BFCCD904}">
      <dsp:nvSpPr>
        <dsp:cNvPr id="0" name=""/>
        <dsp:cNvSpPr/>
      </dsp:nvSpPr>
      <dsp:spPr>
        <a:xfrm>
          <a:off x="647826" y="1423607"/>
          <a:ext cx="7325868" cy="747593"/>
        </a:xfrm>
        <a:prstGeom prst="roundRect">
          <a:avLst/>
        </a:prstGeom>
        <a:solidFill>
          <a:srgbClr val="92D050">
            <a:alpha val="90000"/>
          </a:srgb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b="1" kern="1200" dirty="0" smtClean="0">
              <a:solidFill>
                <a:srgbClr val="C00000"/>
              </a:solidFill>
              <a:cs typeface="B Zar" pitchFamily="2" charset="-78"/>
            </a:rPr>
            <a:t>لیبرالیسم به معنای امروزی آن، محصول انسان گرایی و فردگرایی عصر جدید است و ریشه در رنسانس و جنبش اصلاح دینی (پروتستانیسم) دارد. </a:t>
          </a:r>
          <a:endParaRPr lang="en-US" sz="1800" b="1" kern="1200" dirty="0">
            <a:solidFill>
              <a:srgbClr val="C00000"/>
            </a:solidFill>
            <a:cs typeface="B Zar" pitchFamily="2" charset="-78"/>
          </a:endParaRPr>
        </a:p>
      </dsp:txBody>
      <dsp:txXfrm>
        <a:off x="684320" y="1460101"/>
        <a:ext cx="7252880" cy="674605"/>
      </dsp:txXfrm>
    </dsp:sp>
    <dsp:sp modelId="{7F1852C6-6F65-49DB-B5AE-538C36C88361}">
      <dsp:nvSpPr>
        <dsp:cNvPr id="0" name=""/>
        <dsp:cNvSpPr/>
      </dsp:nvSpPr>
      <dsp:spPr>
        <a:xfrm>
          <a:off x="662111" y="2306851"/>
          <a:ext cx="7325868" cy="747593"/>
        </a:xfrm>
        <a:prstGeom prst="roundRect">
          <a:avLst/>
        </a:prstGeom>
        <a:solidFill>
          <a:srgbClr val="7030A0">
            <a:alpha val="90000"/>
          </a:srgb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b="1" kern="1200" dirty="0" smtClean="0">
              <a:solidFill>
                <a:srgbClr val="00FFFF"/>
              </a:solidFill>
              <a:cs typeface="B Zar" pitchFamily="2" charset="-78"/>
            </a:rPr>
            <a:t>تفکر لیبرالیستی در مراحل آغازین، به شکل یک جنبش ضد استبدادی بروز کرد؛ اما پس از آن، صبغه مکتبی به خود گرفت و به نظریه ای در باب اقتصاد و سیاست بدل شد.</a:t>
          </a:r>
          <a:endParaRPr lang="en-US" sz="1800" b="1" kern="1200" dirty="0">
            <a:solidFill>
              <a:srgbClr val="00FFFF"/>
            </a:solidFill>
            <a:cs typeface="B Zar" pitchFamily="2" charset="-78"/>
          </a:endParaRPr>
        </a:p>
      </dsp:txBody>
      <dsp:txXfrm>
        <a:off x="698605" y="2343345"/>
        <a:ext cx="7252880" cy="674605"/>
      </dsp:txXfrm>
    </dsp:sp>
    <dsp:sp modelId="{F7078BE3-0245-41BA-AF06-E2B1CCFBB6B2}">
      <dsp:nvSpPr>
        <dsp:cNvPr id="0" name=""/>
        <dsp:cNvSpPr/>
      </dsp:nvSpPr>
      <dsp:spPr>
        <a:xfrm>
          <a:off x="694783" y="3190103"/>
          <a:ext cx="7325868" cy="747593"/>
        </a:xfrm>
        <a:prstGeom prst="roundRect">
          <a:avLst/>
        </a:prstGeom>
        <a:solidFill>
          <a:srgbClr val="00B0F0">
            <a:alpha val="90000"/>
          </a:srgb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b="1" kern="1200" dirty="0" smtClean="0">
              <a:solidFill>
                <a:srgbClr val="663300"/>
              </a:solidFill>
              <a:cs typeface="B Zar" pitchFamily="2" charset="-78"/>
            </a:rPr>
            <a:t>لیبرالیسم در سرآغاز خود دو مرحله داشته است؛ یکی در جهت دینی، شورشی بود در مقابل استبداد کلیسا، و دیگری در عرصه سیاست، شورشی بود در برابر حکام مستبد سیاسی.</a:t>
          </a:r>
          <a:endParaRPr lang="en-US" sz="1800" b="1" kern="1200" dirty="0">
            <a:solidFill>
              <a:srgbClr val="663300"/>
            </a:solidFill>
            <a:cs typeface="B Zar" pitchFamily="2" charset="-78"/>
          </a:endParaRPr>
        </a:p>
      </dsp:txBody>
      <dsp:txXfrm>
        <a:off x="731277" y="3226597"/>
        <a:ext cx="7252880" cy="674605"/>
      </dsp:txXfrm>
    </dsp:sp>
    <dsp:sp modelId="{11D77DD7-B5B8-44FF-B904-4DB742DFC8F1}">
      <dsp:nvSpPr>
        <dsp:cNvPr id="0" name=""/>
        <dsp:cNvSpPr/>
      </dsp:nvSpPr>
      <dsp:spPr>
        <a:xfrm>
          <a:off x="694783" y="4101494"/>
          <a:ext cx="7325868" cy="747593"/>
        </a:xfrm>
        <a:prstGeom prst="roundRect">
          <a:avLst/>
        </a:prstGeom>
        <a:solidFill>
          <a:schemeClr val="accent6">
            <a:lumMod val="60000"/>
            <a:lumOff val="40000"/>
            <a:alpha val="9000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fa-IR" sz="1800" b="1" kern="1200" dirty="0" smtClean="0">
              <a:solidFill>
                <a:srgbClr val="7030A0"/>
              </a:solidFill>
              <a:cs typeface="B Zar" pitchFamily="2" charset="-78"/>
            </a:rPr>
            <a:t>برجسته ترین حامی لیبرالیسم در حوزه فکری و فلسفی، که نظرات وی مبانی تئوریک لیبرالیسم را در عصر روشنگری بنا نهاد، </a:t>
          </a:r>
          <a:r>
            <a:rPr lang="fa-IR" sz="1800" b="1" kern="1200" dirty="0" smtClean="0">
              <a:solidFill>
                <a:srgbClr val="C00000"/>
              </a:solidFill>
              <a:cs typeface="B Zar" pitchFamily="2" charset="-78"/>
            </a:rPr>
            <a:t>«جان لاک»، </a:t>
          </a:r>
          <a:r>
            <a:rPr lang="fa-IR" sz="1800" b="1" kern="1200" dirty="0" smtClean="0">
              <a:solidFill>
                <a:srgbClr val="7030A0"/>
              </a:solidFill>
              <a:cs typeface="B Zar" pitchFamily="2" charset="-78"/>
            </a:rPr>
            <a:t>فیلسوف تجربی مسلک انگلیسی است.</a:t>
          </a:r>
          <a:endParaRPr lang="en-US" sz="1800" b="1" kern="1200" dirty="0">
            <a:solidFill>
              <a:srgbClr val="7030A0"/>
            </a:solidFill>
            <a:cs typeface="B Zar" pitchFamily="2" charset="-78"/>
          </a:endParaRPr>
        </a:p>
      </dsp:txBody>
      <dsp:txXfrm>
        <a:off x="731277" y="4137988"/>
        <a:ext cx="7252880" cy="6746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3AEE90-FAA7-4539-A119-CE7E75922AFA}">
      <dsp:nvSpPr>
        <dsp:cNvPr id="0" name=""/>
        <dsp:cNvSpPr/>
      </dsp:nvSpPr>
      <dsp:spPr>
        <a:xfrm>
          <a:off x="7631244" y="796518"/>
          <a:ext cx="1226236" cy="1226236"/>
        </a:xfrm>
        <a:prstGeom prst="ellipse">
          <a:avLst/>
        </a:prstGeom>
        <a:solidFill>
          <a:schemeClr val="accent6"/>
        </a:solidFill>
        <a:ln w="19050" cap="flat" cmpd="sng" algn="ctr">
          <a:solidFill>
            <a:srgbClr val="FF0000"/>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rgbClr val="002060"/>
              </a:solidFill>
              <a:cs typeface="B Titr" pitchFamily="2" charset="-78"/>
            </a:rPr>
            <a:t>استقلال اراده فردی</a:t>
          </a:r>
          <a:endParaRPr lang="en-US" sz="1800" b="1" kern="1200" dirty="0">
            <a:solidFill>
              <a:srgbClr val="002060"/>
            </a:solidFill>
            <a:cs typeface="B Titr" pitchFamily="2" charset="-78"/>
          </a:endParaRPr>
        </a:p>
      </dsp:txBody>
      <dsp:txXfrm>
        <a:off x="7810822" y="976096"/>
        <a:ext cx="867080" cy="867080"/>
      </dsp:txXfrm>
    </dsp:sp>
    <dsp:sp modelId="{6D55F904-4D8E-454E-A81E-3B842C595450}">
      <dsp:nvSpPr>
        <dsp:cNvPr id="0" name=""/>
        <dsp:cNvSpPr/>
      </dsp:nvSpPr>
      <dsp:spPr>
        <a:xfrm rot="10800000">
          <a:off x="8029771" y="2172244"/>
          <a:ext cx="429182" cy="227466"/>
        </a:xfrm>
        <a:prstGeom prst="triangle">
          <a:avLst/>
        </a:prstGeom>
        <a:solidFill>
          <a:srgbClr val="002060"/>
        </a:solidFill>
        <a:ln>
          <a:solidFill>
            <a:srgbClr val="FF0000"/>
          </a:solidFill>
        </a:ln>
        <a:effectLst/>
      </dsp:spPr>
      <dsp:style>
        <a:lnRef idx="0">
          <a:scrgbClr r="0" g="0" b="0"/>
        </a:lnRef>
        <a:fillRef idx="1">
          <a:scrgbClr r="0" g="0" b="0"/>
        </a:fillRef>
        <a:effectRef idx="0">
          <a:scrgbClr r="0" g="0" b="0"/>
        </a:effectRef>
        <a:fontRef idx="minor">
          <a:schemeClr val="lt1"/>
        </a:fontRef>
      </dsp:style>
    </dsp:sp>
    <dsp:sp modelId="{6F612EFF-D5C0-4F82-905E-48D08586C81C}">
      <dsp:nvSpPr>
        <dsp:cNvPr id="0" name=""/>
        <dsp:cNvSpPr/>
      </dsp:nvSpPr>
      <dsp:spPr>
        <a:xfrm>
          <a:off x="7645619" y="2536326"/>
          <a:ext cx="1197486" cy="1317235"/>
        </a:xfrm>
        <a:prstGeom prst="ellipse">
          <a:avLst/>
        </a:prstGeom>
        <a:solidFill>
          <a:srgbClr val="92D050"/>
        </a:solidFill>
        <a:ln w="19050" cap="flat" cmpd="sng" algn="ctr">
          <a:solidFill>
            <a:srgbClr val="FF0000"/>
          </a:solidFill>
          <a:prstDash val="solid"/>
        </a:ln>
        <a:effectLst/>
      </dsp:spPr>
      <dsp:style>
        <a:lnRef idx="2">
          <a:schemeClr val="accent5">
            <a:shade val="50000"/>
          </a:schemeClr>
        </a:lnRef>
        <a:fillRef idx="1">
          <a:schemeClr val="accent5"/>
        </a:fillRef>
        <a:effectRef idx="0">
          <a:schemeClr val="accent5"/>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rgbClr val="663300"/>
              </a:solidFill>
              <a:cs typeface="B Titr" pitchFamily="2" charset="-78"/>
            </a:rPr>
            <a:t>آزادی در همه ابعاد</a:t>
          </a:r>
          <a:endParaRPr lang="en-US" sz="1800" b="1" kern="1200" dirty="0">
            <a:solidFill>
              <a:srgbClr val="663300"/>
            </a:solidFill>
            <a:cs typeface="B Titr" pitchFamily="2" charset="-78"/>
          </a:endParaRPr>
        </a:p>
      </dsp:txBody>
      <dsp:txXfrm>
        <a:off x="7820987" y="2729231"/>
        <a:ext cx="846750" cy="931425"/>
      </dsp:txXfrm>
    </dsp:sp>
    <dsp:sp modelId="{500CDA52-8C7C-4722-A06A-372505729ED7}">
      <dsp:nvSpPr>
        <dsp:cNvPr id="0" name=""/>
        <dsp:cNvSpPr/>
      </dsp:nvSpPr>
      <dsp:spPr>
        <a:xfrm rot="16200000">
          <a:off x="7080907" y="3081210"/>
          <a:ext cx="429182" cy="227466"/>
        </a:xfrm>
        <a:prstGeom prst="triangle">
          <a:avLst/>
        </a:prstGeom>
        <a:solidFill>
          <a:srgbClr val="002060"/>
        </a:solidFill>
        <a:ln>
          <a:solidFill>
            <a:srgbClr val="FF0000"/>
          </a:solidFill>
        </a:ln>
        <a:effectLst/>
      </dsp:spPr>
      <dsp:style>
        <a:lnRef idx="0">
          <a:scrgbClr r="0" g="0" b="0"/>
        </a:lnRef>
        <a:fillRef idx="1">
          <a:scrgbClr r="0" g="0" b="0"/>
        </a:fillRef>
        <a:effectRef idx="0">
          <a:scrgbClr r="0" g="0" b="0"/>
        </a:effectRef>
        <a:fontRef idx="minor">
          <a:schemeClr val="lt1"/>
        </a:fontRef>
      </dsp:style>
    </dsp:sp>
    <dsp:sp modelId="{9654E6EF-D552-4A1B-A016-951B3F70A176}">
      <dsp:nvSpPr>
        <dsp:cNvPr id="0" name=""/>
        <dsp:cNvSpPr/>
      </dsp:nvSpPr>
      <dsp:spPr>
        <a:xfrm>
          <a:off x="5760765" y="2536326"/>
          <a:ext cx="1197486" cy="1317235"/>
        </a:xfrm>
        <a:prstGeom prst="ellipse">
          <a:avLst/>
        </a:prstGeom>
        <a:solidFill>
          <a:schemeClr val="accent2"/>
        </a:solidFill>
        <a:ln w="19050" cap="flat" cmpd="sng" algn="ctr">
          <a:solidFill>
            <a:srgbClr val="FF0000"/>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rgbClr val="00FFFF"/>
              </a:solidFill>
              <a:effectLst>
                <a:outerShdw blurRad="38100" dist="38100" dir="2700000" algn="tl">
                  <a:srgbClr val="000000">
                    <a:alpha val="43137"/>
                  </a:srgbClr>
                </a:outerShdw>
              </a:effectLst>
              <a:cs typeface="B Titr" pitchFamily="2" charset="-78"/>
            </a:rPr>
            <a:t>اصل رقابت آزاد</a:t>
          </a:r>
          <a:endParaRPr lang="en-US" sz="1800" b="1" kern="1200" dirty="0">
            <a:solidFill>
              <a:srgbClr val="00FFFF"/>
            </a:solidFill>
            <a:effectLst>
              <a:outerShdw blurRad="38100" dist="38100" dir="2700000" algn="tl">
                <a:srgbClr val="000000">
                  <a:alpha val="43137"/>
                </a:srgbClr>
              </a:outerShdw>
            </a:effectLst>
            <a:cs typeface="B Titr" pitchFamily="2" charset="-78"/>
          </a:endParaRPr>
        </a:p>
      </dsp:txBody>
      <dsp:txXfrm>
        <a:off x="5936133" y="2729231"/>
        <a:ext cx="846750" cy="931425"/>
      </dsp:txXfrm>
    </dsp:sp>
    <dsp:sp modelId="{25C73CE5-EC9C-4657-9CDA-5FF3A520BF51}">
      <dsp:nvSpPr>
        <dsp:cNvPr id="0" name=""/>
        <dsp:cNvSpPr/>
      </dsp:nvSpPr>
      <dsp:spPr>
        <a:xfrm>
          <a:off x="6144917" y="2201563"/>
          <a:ext cx="429182" cy="227466"/>
        </a:xfrm>
        <a:prstGeom prst="triangle">
          <a:avLst/>
        </a:prstGeom>
        <a:solidFill>
          <a:srgbClr val="002060"/>
        </a:solidFill>
        <a:ln>
          <a:solidFill>
            <a:srgbClr val="FF0000"/>
          </a:solidFill>
        </a:ln>
        <a:effectLst/>
      </dsp:spPr>
      <dsp:style>
        <a:lnRef idx="0">
          <a:scrgbClr r="0" g="0" b="0"/>
        </a:lnRef>
        <a:fillRef idx="1">
          <a:scrgbClr r="0" g="0" b="0"/>
        </a:fillRef>
        <a:effectRef idx="0">
          <a:scrgbClr r="0" g="0" b="0"/>
        </a:effectRef>
        <a:fontRef idx="minor">
          <a:schemeClr val="lt1"/>
        </a:fontRef>
      </dsp:style>
    </dsp:sp>
    <dsp:sp modelId="{B883F72E-571D-4F12-B95F-F8AB4B01E530}">
      <dsp:nvSpPr>
        <dsp:cNvPr id="0" name=""/>
        <dsp:cNvSpPr/>
      </dsp:nvSpPr>
      <dsp:spPr>
        <a:xfrm>
          <a:off x="5700891" y="789908"/>
          <a:ext cx="1317235" cy="1317235"/>
        </a:xfrm>
        <a:prstGeom prst="ellipse">
          <a:avLst/>
        </a:prstGeom>
        <a:solidFill>
          <a:srgbClr val="663300"/>
        </a:solidFill>
        <a:ln w="19050" cap="flat" cmpd="sng" algn="ctr">
          <a:solidFill>
            <a:srgbClr val="FF0000"/>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rgbClr val="92D050"/>
              </a:solidFill>
              <a:effectLst>
                <a:outerShdw blurRad="38100" dist="38100" dir="2700000" algn="tl">
                  <a:srgbClr val="000000">
                    <a:alpha val="43137"/>
                  </a:srgbClr>
                </a:outerShdw>
              </a:effectLst>
              <a:cs typeface="B Titr" pitchFamily="2" charset="-78"/>
            </a:rPr>
            <a:t>اصل برابری افراد</a:t>
          </a:r>
          <a:endParaRPr lang="en-US" sz="1800" b="1" kern="1200" dirty="0">
            <a:solidFill>
              <a:srgbClr val="92D050"/>
            </a:solidFill>
            <a:effectLst>
              <a:outerShdw blurRad="38100" dist="38100" dir="2700000" algn="tl">
                <a:srgbClr val="000000">
                  <a:alpha val="43137"/>
                </a:srgbClr>
              </a:outerShdw>
            </a:effectLst>
            <a:cs typeface="B Titr" pitchFamily="2" charset="-78"/>
          </a:endParaRPr>
        </a:p>
      </dsp:txBody>
      <dsp:txXfrm>
        <a:off x="5893796" y="982813"/>
        <a:ext cx="931425" cy="931425"/>
      </dsp:txXfrm>
    </dsp:sp>
    <dsp:sp modelId="{7E9EF4B4-1924-47DF-9042-82EA0BB72E8C}">
      <dsp:nvSpPr>
        <dsp:cNvPr id="0" name=""/>
        <dsp:cNvSpPr/>
      </dsp:nvSpPr>
      <dsp:spPr>
        <a:xfrm rot="16200000">
          <a:off x="5166116" y="1334792"/>
          <a:ext cx="429182" cy="227466"/>
        </a:xfrm>
        <a:prstGeom prst="triangle">
          <a:avLst/>
        </a:prstGeom>
        <a:solidFill>
          <a:srgbClr val="002060"/>
        </a:solidFill>
        <a:ln>
          <a:solidFill>
            <a:srgbClr val="FF0000"/>
          </a:solidFill>
        </a:ln>
        <a:effectLst/>
      </dsp:spPr>
      <dsp:style>
        <a:lnRef idx="0">
          <a:scrgbClr r="0" g="0" b="0"/>
        </a:lnRef>
        <a:fillRef idx="1">
          <a:scrgbClr r="0" g="0" b="0"/>
        </a:fillRef>
        <a:effectRef idx="0">
          <a:scrgbClr r="0" g="0" b="0"/>
        </a:effectRef>
        <a:fontRef idx="minor">
          <a:schemeClr val="lt1"/>
        </a:fontRef>
      </dsp:style>
    </dsp:sp>
    <dsp:sp modelId="{F8B02961-4549-43DE-9FBB-37B55919FB4F}">
      <dsp:nvSpPr>
        <dsp:cNvPr id="0" name=""/>
        <dsp:cNvSpPr/>
      </dsp:nvSpPr>
      <dsp:spPr>
        <a:xfrm>
          <a:off x="3875912" y="789908"/>
          <a:ext cx="1197486" cy="1317235"/>
        </a:xfrm>
        <a:prstGeom prst="ellipse">
          <a:avLst/>
        </a:prstGeom>
        <a:solidFill>
          <a:srgbClr val="00B05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cs typeface="B Titr" pitchFamily="2" charset="-78"/>
            </a:rPr>
            <a:t> </a:t>
          </a:r>
          <a:r>
            <a:rPr lang="fa-IR" sz="1800" b="1" kern="1200" dirty="0" smtClean="0">
              <a:solidFill>
                <a:srgbClr val="002060"/>
              </a:solidFill>
              <a:cs typeface="B Titr" pitchFamily="2" charset="-78"/>
            </a:rPr>
            <a:t>جوابگو بودن دولت</a:t>
          </a:r>
          <a:endParaRPr lang="en-US" sz="1800" b="1" kern="1200" dirty="0">
            <a:solidFill>
              <a:srgbClr val="002060"/>
            </a:solidFill>
            <a:cs typeface="B Titr" pitchFamily="2" charset="-78"/>
          </a:endParaRPr>
        </a:p>
      </dsp:txBody>
      <dsp:txXfrm>
        <a:off x="4051280" y="982813"/>
        <a:ext cx="846750" cy="931425"/>
      </dsp:txXfrm>
    </dsp:sp>
    <dsp:sp modelId="{B4EE847F-78C8-4B0B-BE93-9AE4C6E80D5E}">
      <dsp:nvSpPr>
        <dsp:cNvPr id="0" name=""/>
        <dsp:cNvSpPr/>
      </dsp:nvSpPr>
      <dsp:spPr>
        <a:xfrm rot="10800000">
          <a:off x="4260064" y="2214439"/>
          <a:ext cx="429182" cy="227466"/>
        </a:xfrm>
        <a:prstGeom prst="triangle">
          <a:avLst/>
        </a:prstGeom>
        <a:solidFill>
          <a:srgbClr val="002060"/>
        </a:solidFill>
        <a:ln>
          <a:solidFill>
            <a:srgbClr val="FF0000"/>
          </a:solidFill>
        </a:ln>
        <a:effectLst/>
      </dsp:spPr>
      <dsp:style>
        <a:lnRef idx="0">
          <a:scrgbClr r="0" g="0" b="0"/>
        </a:lnRef>
        <a:fillRef idx="1">
          <a:scrgbClr r="0" g="0" b="0"/>
        </a:fillRef>
        <a:effectRef idx="0">
          <a:scrgbClr r="0" g="0" b="0"/>
        </a:effectRef>
        <a:fontRef idx="minor">
          <a:schemeClr val="lt1"/>
        </a:fontRef>
      </dsp:style>
    </dsp:sp>
    <dsp:sp modelId="{FC4344B6-D731-4F8B-8A7B-A75D988450E0}">
      <dsp:nvSpPr>
        <dsp:cNvPr id="0" name=""/>
        <dsp:cNvSpPr/>
      </dsp:nvSpPr>
      <dsp:spPr>
        <a:xfrm>
          <a:off x="3875912" y="2536326"/>
          <a:ext cx="1197486" cy="1317235"/>
        </a:xfrm>
        <a:prstGeom prst="ellipse">
          <a:avLst/>
        </a:prstGeom>
        <a:solidFill>
          <a:srgbClr val="0070C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rgbClr val="FFFF00"/>
              </a:solidFill>
              <a:cs typeface="B Titr" pitchFamily="2" charset="-78"/>
            </a:rPr>
            <a:t>مشارکت سیاسی</a:t>
          </a:r>
          <a:endParaRPr lang="en-US" sz="1800" b="1" kern="1200" dirty="0">
            <a:solidFill>
              <a:srgbClr val="FFFF00"/>
            </a:solidFill>
            <a:cs typeface="B Titr" pitchFamily="2" charset="-78"/>
          </a:endParaRPr>
        </a:p>
      </dsp:txBody>
      <dsp:txXfrm>
        <a:off x="4051280" y="2729231"/>
        <a:ext cx="846750" cy="931425"/>
      </dsp:txXfrm>
    </dsp:sp>
    <dsp:sp modelId="{31324BD6-F644-4594-9039-6EF361F86D3B}">
      <dsp:nvSpPr>
        <dsp:cNvPr id="0" name=""/>
        <dsp:cNvSpPr/>
      </dsp:nvSpPr>
      <dsp:spPr>
        <a:xfrm rot="16200000">
          <a:off x="3311199" y="3081210"/>
          <a:ext cx="429182" cy="227466"/>
        </a:xfrm>
        <a:prstGeom prst="triangle">
          <a:avLst/>
        </a:prstGeom>
        <a:solidFill>
          <a:srgbClr val="002060"/>
        </a:solidFill>
        <a:ln>
          <a:solidFill>
            <a:srgbClr val="FF0000"/>
          </a:solidFill>
        </a:ln>
        <a:effectLst/>
      </dsp:spPr>
      <dsp:style>
        <a:lnRef idx="0">
          <a:scrgbClr r="0" g="0" b="0"/>
        </a:lnRef>
        <a:fillRef idx="1">
          <a:scrgbClr r="0" g="0" b="0"/>
        </a:fillRef>
        <a:effectRef idx="0">
          <a:scrgbClr r="0" g="0" b="0"/>
        </a:effectRef>
        <a:fontRef idx="minor">
          <a:schemeClr val="lt1"/>
        </a:fontRef>
      </dsp:style>
    </dsp:sp>
    <dsp:sp modelId="{6BC2344E-CA64-4223-AD31-A8F22AA5925F}">
      <dsp:nvSpPr>
        <dsp:cNvPr id="0" name=""/>
        <dsp:cNvSpPr/>
      </dsp:nvSpPr>
      <dsp:spPr>
        <a:xfrm>
          <a:off x="1991058" y="2536326"/>
          <a:ext cx="1197486" cy="1317235"/>
        </a:xfrm>
        <a:prstGeom prst="ellipse">
          <a:avLst/>
        </a:prstGeom>
        <a:solidFill>
          <a:srgbClr val="00B0F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rgbClr val="002060"/>
              </a:solidFill>
              <a:cs typeface="B Titr" pitchFamily="2" charset="-78"/>
            </a:rPr>
            <a:t>دولت حداقلی</a:t>
          </a:r>
          <a:endParaRPr lang="en-US" sz="1800" b="1" kern="1200" dirty="0">
            <a:solidFill>
              <a:srgbClr val="002060"/>
            </a:solidFill>
            <a:cs typeface="B Titr" pitchFamily="2" charset="-78"/>
          </a:endParaRPr>
        </a:p>
      </dsp:txBody>
      <dsp:txXfrm>
        <a:off x="2166426" y="2729231"/>
        <a:ext cx="846750" cy="931425"/>
      </dsp:txXfrm>
    </dsp:sp>
    <dsp:sp modelId="{ADCE58FF-6C9C-4604-A317-CFF1C21E703C}">
      <dsp:nvSpPr>
        <dsp:cNvPr id="0" name=""/>
        <dsp:cNvSpPr/>
      </dsp:nvSpPr>
      <dsp:spPr>
        <a:xfrm>
          <a:off x="2375210" y="2201563"/>
          <a:ext cx="429182" cy="227466"/>
        </a:xfrm>
        <a:prstGeom prst="triangle">
          <a:avLst/>
        </a:prstGeom>
        <a:solidFill>
          <a:srgbClr val="002060"/>
        </a:solidFill>
        <a:ln>
          <a:solidFill>
            <a:srgbClr val="FF0000"/>
          </a:solidFill>
        </a:ln>
        <a:effectLst/>
      </dsp:spPr>
      <dsp:style>
        <a:lnRef idx="0">
          <a:scrgbClr r="0" g="0" b="0"/>
        </a:lnRef>
        <a:fillRef idx="1">
          <a:scrgbClr r="0" g="0" b="0"/>
        </a:fillRef>
        <a:effectRef idx="0">
          <a:scrgbClr r="0" g="0" b="0"/>
        </a:effectRef>
        <a:fontRef idx="minor">
          <a:schemeClr val="lt1"/>
        </a:fontRef>
      </dsp:style>
    </dsp:sp>
    <dsp:sp modelId="{0C5866E2-4B8E-4A5A-92EF-F501469A33A5}">
      <dsp:nvSpPr>
        <dsp:cNvPr id="0" name=""/>
        <dsp:cNvSpPr/>
      </dsp:nvSpPr>
      <dsp:spPr>
        <a:xfrm>
          <a:off x="1931184" y="789908"/>
          <a:ext cx="1317235" cy="1317235"/>
        </a:xfrm>
        <a:prstGeom prst="ellipse">
          <a:avLst/>
        </a:prstGeom>
        <a:solidFill>
          <a:srgbClr val="7030A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rgbClr val="00FFFF"/>
              </a:solidFill>
              <a:cs typeface="B Titr" pitchFamily="2" charset="-78"/>
            </a:rPr>
            <a:t>دمکراسی پارلمانی</a:t>
          </a:r>
          <a:endParaRPr lang="en-US" sz="1800" b="1" kern="1200" dirty="0">
            <a:solidFill>
              <a:srgbClr val="00FFFF"/>
            </a:solidFill>
            <a:cs typeface="B Titr" pitchFamily="2" charset="-78"/>
          </a:endParaRPr>
        </a:p>
      </dsp:txBody>
      <dsp:txXfrm>
        <a:off x="2124089" y="982813"/>
        <a:ext cx="931425" cy="931425"/>
      </dsp:txXfrm>
    </dsp:sp>
    <dsp:sp modelId="{7FA4A9DE-6C2B-44B8-9549-36F2E5B7A66F}">
      <dsp:nvSpPr>
        <dsp:cNvPr id="0" name=""/>
        <dsp:cNvSpPr/>
      </dsp:nvSpPr>
      <dsp:spPr>
        <a:xfrm rot="16200000">
          <a:off x="1403596" y="1334792"/>
          <a:ext cx="429182" cy="227466"/>
        </a:xfrm>
        <a:prstGeom prst="triangle">
          <a:avLst/>
        </a:prstGeom>
        <a:solidFill>
          <a:srgbClr val="002060"/>
        </a:solidFill>
        <a:ln>
          <a:solidFill>
            <a:srgbClr val="FF0000"/>
          </a:solidFill>
        </a:ln>
        <a:effectLst/>
      </dsp:spPr>
      <dsp:style>
        <a:lnRef idx="0">
          <a:scrgbClr r="0" g="0" b="0"/>
        </a:lnRef>
        <a:fillRef idx="1">
          <a:scrgbClr r="0" g="0" b="0"/>
        </a:fillRef>
        <a:effectRef idx="0">
          <a:scrgbClr r="0" g="0" b="0"/>
        </a:effectRef>
        <a:fontRef idx="minor">
          <a:schemeClr val="lt1"/>
        </a:fontRef>
      </dsp:style>
    </dsp:sp>
    <dsp:sp modelId="{BE1120DE-5309-4346-A60F-CA858F7ABD04}">
      <dsp:nvSpPr>
        <dsp:cNvPr id="0" name=""/>
        <dsp:cNvSpPr/>
      </dsp:nvSpPr>
      <dsp:spPr>
        <a:xfrm>
          <a:off x="831" y="789908"/>
          <a:ext cx="1317235" cy="1317235"/>
        </a:xfrm>
        <a:prstGeom prst="ellipse">
          <a:avLst/>
        </a:prstGeom>
        <a:solidFill>
          <a:srgbClr val="99660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rgbClr val="FFFF00"/>
              </a:solidFill>
              <a:cs typeface="B Titr" pitchFamily="2" charset="-78"/>
            </a:rPr>
            <a:t>مبارزه با جزم گرایی</a:t>
          </a:r>
          <a:endParaRPr lang="en-US" sz="1800" b="1" kern="1200" dirty="0">
            <a:solidFill>
              <a:srgbClr val="FFFF00"/>
            </a:solidFill>
            <a:cs typeface="B Titr" pitchFamily="2" charset="-78"/>
          </a:endParaRPr>
        </a:p>
      </dsp:txBody>
      <dsp:txXfrm>
        <a:off x="193736" y="982813"/>
        <a:ext cx="931425" cy="931425"/>
      </dsp:txXfrm>
    </dsp:sp>
    <dsp:sp modelId="{B48C3F62-A3EB-4208-97FA-1E323C03AAFE}">
      <dsp:nvSpPr>
        <dsp:cNvPr id="0" name=""/>
        <dsp:cNvSpPr/>
      </dsp:nvSpPr>
      <dsp:spPr>
        <a:xfrm rot="10800000">
          <a:off x="444857" y="2214439"/>
          <a:ext cx="429182" cy="227466"/>
        </a:xfrm>
        <a:prstGeom prst="triangle">
          <a:avLst/>
        </a:prstGeom>
        <a:solidFill>
          <a:srgbClr val="002060"/>
        </a:solidFill>
        <a:ln>
          <a:solidFill>
            <a:srgbClr val="FF0000"/>
          </a:solidFill>
        </a:ln>
        <a:effectLst/>
      </dsp:spPr>
      <dsp:style>
        <a:lnRef idx="0">
          <a:scrgbClr r="0" g="0" b="0"/>
        </a:lnRef>
        <a:fillRef idx="1">
          <a:scrgbClr r="0" g="0" b="0"/>
        </a:fillRef>
        <a:effectRef idx="0">
          <a:scrgbClr r="0" g="0" b="0"/>
        </a:effectRef>
        <a:fontRef idx="minor">
          <a:schemeClr val="lt1"/>
        </a:fontRef>
      </dsp:style>
    </dsp:sp>
    <dsp:sp modelId="{8E40861A-4EF0-4000-A7A8-1088D4E96407}">
      <dsp:nvSpPr>
        <dsp:cNvPr id="0" name=""/>
        <dsp:cNvSpPr/>
      </dsp:nvSpPr>
      <dsp:spPr>
        <a:xfrm>
          <a:off x="46330" y="2536326"/>
          <a:ext cx="1226236" cy="1226236"/>
        </a:xfrm>
        <a:prstGeom prst="ellipse">
          <a:avLst/>
        </a:prstGeom>
        <a:solidFill>
          <a:srgbClr val="00660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fa-IR" sz="1800" b="1" kern="1200" dirty="0" smtClean="0">
              <a:solidFill>
                <a:schemeClr val="accent3">
                  <a:lumMod val="60000"/>
                  <a:lumOff val="40000"/>
                </a:schemeClr>
              </a:solidFill>
              <a:cs typeface="B Titr" pitchFamily="2" charset="-78"/>
            </a:rPr>
            <a:t>تحمل تحولات فرهنگی</a:t>
          </a:r>
          <a:endParaRPr lang="en-US" sz="1800" b="1" kern="1200" dirty="0">
            <a:solidFill>
              <a:schemeClr val="accent3">
                <a:lumMod val="60000"/>
                <a:lumOff val="40000"/>
              </a:schemeClr>
            </a:solidFill>
            <a:cs typeface="B Titr" pitchFamily="2" charset="-78"/>
          </a:endParaRPr>
        </a:p>
      </dsp:txBody>
      <dsp:txXfrm>
        <a:off x="225908" y="2715904"/>
        <a:ext cx="867080" cy="8670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815402-0389-4F7A-8141-931948B1A3B9}">
      <dsp:nvSpPr>
        <dsp:cNvPr id="0" name=""/>
        <dsp:cNvSpPr/>
      </dsp:nvSpPr>
      <dsp:spPr>
        <a:xfrm>
          <a:off x="0" y="566940"/>
          <a:ext cx="8929718" cy="932400"/>
        </a:xfrm>
        <a:prstGeom prst="rect">
          <a:avLst/>
        </a:prstGeom>
        <a:solidFill>
          <a:schemeClr val="lt1">
            <a:alpha val="90000"/>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sp>
    <dsp:sp modelId="{A928E322-FA62-4103-AED2-078C17F1D9D3}">
      <dsp:nvSpPr>
        <dsp:cNvPr id="0" name=""/>
        <dsp:cNvSpPr/>
      </dsp:nvSpPr>
      <dsp:spPr>
        <a:xfrm>
          <a:off x="2188" y="20820"/>
          <a:ext cx="8502408" cy="1092240"/>
        </a:xfrm>
        <a:prstGeom prst="roundRect">
          <a:avLst/>
        </a:prstGeom>
        <a:solidFill>
          <a:srgbClr val="00B0F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65" tIns="0" rIns="236265" bIns="0" numCol="1" spcCol="1270" anchor="ctr" anchorCtr="0">
          <a:noAutofit/>
        </a:bodyPr>
        <a:lstStyle/>
        <a:p>
          <a:pPr lvl="0" algn="justLow" defTabSz="800100" rtl="1">
            <a:lnSpc>
              <a:spcPct val="90000"/>
            </a:lnSpc>
            <a:spcBef>
              <a:spcPct val="0"/>
            </a:spcBef>
            <a:spcAft>
              <a:spcPct val="35000"/>
            </a:spcAft>
          </a:pPr>
          <a:r>
            <a:rPr lang="fa-IR" sz="1800" b="1" kern="1200" dirty="0" smtClean="0">
              <a:solidFill>
                <a:srgbClr val="FF0000"/>
              </a:solidFill>
              <a:effectLst>
                <a:outerShdw blurRad="38100" dist="38100" dir="2700000" algn="tl">
                  <a:srgbClr val="000000">
                    <a:alpha val="43137"/>
                  </a:srgbClr>
                </a:outerShdw>
              </a:effectLst>
              <a:cs typeface="B Titr" pitchFamily="2" charset="-78"/>
            </a:rPr>
            <a:t>1. لیبرالیسم کلاسیک: </a:t>
          </a:r>
          <a:r>
            <a:rPr lang="fa-IR" sz="1800" b="1" kern="1200" dirty="0" smtClean="0">
              <a:solidFill>
                <a:srgbClr val="002060"/>
              </a:solidFill>
              <a:effectLst>
                <a:outerShdw blurRad="38100" dist="38100" dir="2700000" algn="tl">
                  <a:srgbClr val="000000">
                    <a:alpha val="43137"/>
                  </a:srgbClr>
                </a:outerShdw>
              </a:effectLst>
              <a:cs typeface="B Zar" pitchFamily="2" charset="-78"/>
            </a:rPr>
            <a:t>پیروان این رهیافت بر پیوستگی سیاست و اقتصاد تأکید می ورزند. از این رو، لیبرال های کلاسیک، هم در حوزه سیاسی - اجتماعی و هم در ناحیه اقتصاد آزاد، بیشترین تلاش را برای تحصیل آزادی افراد در برابر اقتدار دولت انجام می دهند.</a:t>
          </a:r>
          <a:endParaRPr lang="en-US" sz="1800" b="1" kern="1200" dirty="0">
            <a:solidFill>
              <a:srgbClr val="002060"/>
            </a:solidFill>
            <a:effectLst>
              <a:outerShdw blurRad="38100" dist="38100" dir="2700000" algn="tl">
                <a:srgbClr val="000000">
                  <a:alpha val="43137"/>
                </a:srgbClr>
              </a:outerShdw>
            </a:effectLst>
            <a:cs typeface="B Titr" pitchFamily="2" charset="-78"/>
          </a:endParaRPr>
        </a:p>
      </dsp:txBody>
      <dsp:txXfrm>
        <a:off x="55507" y="74139"/>
        <a:ext cx="8395770" cy="985602"/>
      </dsp:txXfrm>
    </dsp:sp>
    <dsp:sp modelId="{76A93259-D543-4E26-8A96-D666D6C46033}">
      <dsp:nvSpPr>
        <dsp:cNvPr id="0" name=""/>
        <dsp:cNvSpPr/>
      </dsp:nvSpPr>
      <dsp:spPr>
        <a:xfrm>
          <a:off x="0" y="2245260"/>
          <a:ext cx="8929718" cy="932400"/>
        </a:xfrm>
        <a:prstGeom prst="rect">
          <a:avLst/>
        </a:prstGeom>
        <a:solidFill>
          <a:schemeClr val="lt1">
            <a:alpha val="90000"/>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sp>
    <dsp:sp modelId="{9F1C848B-5400-4E97-8422-F306A46CFF69}">
      <dsp:nvSpPr>
        <dsp:cNvPr id="0" name=""/>
        <dsp:cNvSpPr/>
      </dsp:nvSpPr>
      <dsp:spPr>
        <a:xfrm>
          <a:off x="2188" y="1699140"/>
          <a:ext cx="8502408" cy="1092240"/>
        </a:xfrm>
        <a:prstGeom prst="roundRect">
          <a:avLst/>
        </a:prstGeom>
        <a:solidFill>
          <a:srgbClr val="00B05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65" tIns="0" rIns="236265" bIns="0" numCol="1" spcCol="1270" anchor="ctr" anchorCtr="0">
          <a:noAutofit/>
        </a:bodyPr>
        <a:lstStyle/>
        <a:p>
          <a:pPr lvl="0" algn="justLow" defTabSz="800100" rtl="1">
            <a:lnSpc>
              <a:spcPct val="90000"/>
            </a:lnSpc>
            <a:spcBef>
              <a:spcPct val="0"/>
            </a:spcBef>
            <a:spcAft>
              <a:spcPct val="35000"/>
            </a:spcAft>
          </a:pPr>
          <a:r>
            <a:rPr lang="fa-IR" sz="1800" b="1" kern="1200" dirty="0" smtClean="0">
              <a:solidFill>
                <a:srgbClr val="7030A0"/>
              </a:solidFill>
              <a:effectLst>
                <a:outerShdw blurRad="38100" dist="38100" dir="2700000" algn="tl">
                  <a:srgbClr val="000000">
                    <a:alpha val="43137"/>
                  </a:srgbClr>
                </a:outerShdw>
              </a:effectLst>
              <a:cs typeface="B Titr" pitchFamily="2" charset="-78"/>
            </a:rPr>
            <a:t>2. لیبرالیسم دمکراسی: </a:t>
          </a:r>
          <a:r>
            <a:rPr lang="fa-IR" sz="1800" b="1" kern="1200" dirty="0" smtClean="0">
              <a:solidFill>
                <a:srgbClr val="002060"/>
              </a:solidFill>
              <a:effectLst>
                <a:outerShdw blurRad="38100" dist="38100" dir="2700000" algn="tl">
                  <a:srgbClr val="000000">
                    <a:alpha val="43137"/>
                  </a:srgbClr>
                </a:outerShdw>
              </a:effectLst>
              <a:cs typeface="B Zar" pitchFamily="2" charset="-78"/>
            </a:rPr>
            <a:t>لیبرال دمکرات ها بر این عقیده اند که آزادی های بی حدّ وحصر، به ویژه در عرصه اقتصاد، ثمره ای جز ایجاد فاصله طبقاتی، نابرابری های سیاسی و لطمه خوردن اصل آزادی نداشته است. از این رو، بر افزایش دخالت دولت برای رفع نارسایی ها تأکید می ورزند. </a:t>
          </a:r>
          <a:endParaRPr lang="en-US" sz="1800" b="1" kern="1200" dirty="0">
            <a:solidFill>
              <a:srgbClr val="002060"/>
            </a:solidFill>
            <a:effectLst>
              <a:outerShdw blurRad="38100" dist="38100" dir="2700000" algn="tl">
                <a:srgbClr val="000000">
                  <a:alpha val="43137"/>
                </a:srgbClr>
              </a:outerShdw>
            </a:effectLst>
            <a:cs typeface="B Titr" pitchFamily="2" charset="-78"/>
          </a:endParaRPr>
        </a:p>
      </dsp:txBody>
      <dsp:txXfrm>
        <a:off x="55507" y="1752459"/>
        <a:ext cx="8395770" cy="985602"/>
      </dsp:txXfrm>
    </dsp:sp>
    <dsp:sp modelId="{B24B2283-5D93-4975-9568-1A594CC10BE1}">
      <dsp:nvSpPr>
        <dsp:cNvPr id="0" name=""/>
        <dsp:cNvSpPr/>
      </dsp:nvSpPr>
      <dsp:spPr>
        <a:xfrm>
          <a:off x="0" y="3923580"/>
          <a:ext cx="8929718" cy="932400"/>
        </a:xfrm>
        <a:prstGeom prst="rect">
          <a:avLst/>
        </a:prstGeom>
        <a:solidFill>
          <a:schemeClr val="lt1">
            <a:alpha val="90000"/>
            <a:hueOff val="0"/>
            <a:satOff val="0"/>
            <a:lumOff val="0"/>
            <a:alphaOff val="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sp>
    <dsp:sp modelId="{4AFDED79-9E05-46C7-AD4A-72E2853AF474}">
      <dsp:nvSpPr>
        <dsp:cNvPr id="0" name=""/>
        <dsp:cNvSpPr/>
      </dsp:nvSpPr>
      <dsp:spPr>
        <a:xfrm>
          <a:off x="2188" y="3377460"/>
          <a:ext cx="8502408" cy="1092240"/>
        </a:xfrm>
        <a:prstGeom prst="roundRect">
          <a:avLst/>
        </a:prstGeom>
        <a:solidFill>
          <a:srgbClr val="7030A0"/>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6265" tIns="0" rIns="236265" bIns="0" numCol="1" spcCol="1270" anchor="ctr" anchorCtr="0">
          <a:noAutofit/>
        </a:bodyPr>
        <a:lstStyle/>
        <a:p>
          <a:pPr lvl="0" algn="justLow" defTabSz="800100" rtl="1">
            <a:lnSpc>
              <a:spcPct val="90000"/>
            </a:lnSpc>
            <a:spcBef>
              <a:spcPct val="0"/>
            </a:spcBef>
            <a:spcAft>
              <a:spcPct val="35000"/>
            </a:spcAft>
          </a:pPr>
          <a:r>
            <a:rPr lang="fa-IR" sz="1800" b="1" kern="1200" dirty="0" smtClean="0">
              <a:solidFill>
                <a:srgbClr val="FFFF00"/>
              </a:solidFill>
              <a:effectLst>
                <a:outerShdw blurRad="38100" dist="38100" dir="2700000" algn="tl">
                  <a:srgbClr val="000000">
                    <a:alpha val="43137"/>
                  </a:srgbClr>
                </a:outerShdw>
              </a:effectLst>
              <a:cs typeface="B Titr" pitchFamily="2" charset="-78"/>
            </a:rPr>
            <a:t>3. نئولیبرالیسم: </a:t>
          </a:r>
          <a:r>
            <a:rPr lang="fa-IR" sz="1800" b="1" kern="1200" dirty="0" smtClean="0">
              <a:solidFill>
                <a:srgbClr val="00FFFF"/>
              </a:solidFill>
              <a:effectLst>
                <a:outerShdw blurRad="38100" dist="38100" dir="2700000" algn="tl">
                  <a:srgbClr val="000000">
                    <a:alpha val="43137"/>
                  </a:srgbClr>
                </a:outerShdw>
              </a:effectLst>
              <a:cs typeface="B Zar" pitchFamily="2" charset="-78"/>
            </a:rPr>
            <a:t>لیبرالیسم در این رویکرد عمدتاً محدود به مفهوم اقتصادی است و تا حدی به ناسازگاری میان آزادی خواهی و دمکراسی معتقد است. از این رو، به سان لیبرال های کلاسیک بر این باورند که بازار آزاد لازمه آزادی است و دولت حق دخالت در این امور را ندارد.</a:t>
          </a:r>
          <a:endParaRPr lang="en-US" sz="1800" b="1" kern="1200" dirty="0">
            <a:solidFill>
              <a:srgbClr val="00FFFF"/>
            </a:solidFill>
            <a:effectLst>
              <a:outerShdw blurRad="38100" dist="38100" dir="2700000" algn="tl">
                <a:srgbClr val="000000">
                  <a:alpha val="43137"/>
                </a:srgbClr>
              </a:outerShdw>
            </a:effectLst>
            <a:cs typeface="B Titr" pitchFamily="2" charset="-78"/>
          </a:endParaRPr>
        </a:p>
      </dsp:txBody>
      <dsp:txXfrm>
        <a:off x="55507" y="3430779"/>
        <a:ext cx="8395770" cy="9856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027E29-7F83-4861-960B-1968F4724C6E}">
      <dsp:nvSpPr>
        <dsp:cNvPr id="0" name=""/>
        <dsp:cNvSpPr/>
      </dsp:nvSpPr>
      <dsp:spPr>
        <a:xfrm>
          <a:off x="6808904" y="0"/>
          <a:ext cx="2335094" cy="5257800"/>
        </a:xfrm>
        <a:prstGeom prst="triangle">
          <a:avLst/>
        </a:prstGeom>
        <a:solidFill>
          <a:schemeClr val="accent2">
            <a:lumMod val="60000"/>
            <a:lumOff val="4000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sp>
    <dsp:sp modelId="{3AA508C3-C27C-4117-ABEE-D446BFCCD904}">
      <dsp:nvSpPr>
        <dsp:cNvPr id="0" name=""/>
        <dsp:cNvSpPr/>
      </dsp:nvSpPr>
      <dsp:spPr>
        <a:xfrm>
          <a:off x="268048" y="579723"/>
          <a:ext cx="6789754" cy="943220"/>
        </a:xfrm>
        <a:prstGeom prst="roundRect">
          <a:avLst/>
        </a:prstGeom>
        <a:solidFill>
          <a:schemeClr val="accent3">
            <a:lumMod val="50000"/>
            <a:alpha val="9000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en-US" sz="1800" b="0" kern="1200" dirty="0" smtClean="0">
              <a:solidFill>
                <a:srgbClr val="C00000"/>
              </a:solidFill>
              <a:effectLst>
                <a:outerShdw blurRad="38100" dist="38100" dir="2700000" algn="tl">
                  <a:srgbClr val="000000">
                    <a:alpha val="43137"/>
                  </a:srgbClr>
                </a:outerShdw>
              </a:effectLst>
              <a:cs typeface="B Zar" pitchFamily="2" charset="-78"/>
            </a:rPr>
            <a:t> </a:t>
          </a:r>
          <a:r>
            <a:rPr lang="fa-IR" sz="1800" b="1" kern="1200" dirty="0" smtClean="0">
              <a:solidFill>
                <a:srgbClr val="00FFFF"/>
              </a:solidFill>
              <a:effectLst>
                <a:outerShdw blurRad="38100" dist="38100" dir="2700000" algn="tl">
                  <a:srgbClr val="000000">
                    <a:alpha val="43137"/>
                  </a:srgbClr>
                </a:outerShdw>
              </a:effectLst>
              <a:cs typeface="B Zar" pitchFamily="2" charset="-78"/>
            </a:rPr>
            <a:t>این گروه با حمایت از رسوم و سنت های پیشین، بر افراطی گری لیبرال ها انتقاد می کنند و بر پیوند با مذهب و تنوع استعدادی انسان ها تأکید می ورزند.</a:t>
          </a:r>
          <a:endParaRPr lang="en-US" sz="1800" b="0" kern="1200" dirty="0">
            <a:solidFill>
              <a:srgbClr val="C00000"/>
            </a:solidFill>
            <a:effectLst>
              <a:outerShdw blurRad="38100" dist="38100" dir="2700000" algn="tl">
                <a:srgbClr val="000000">
                  <a:alpha val="43137"/>
                </a:srgbClr>
              </a:outerShdw>
            </a:effectLst>
            <a:cs typeface="B Zar" pitchFamily="2" charset="-78"/>
          </a:endParaRPr>
        </a:p>
      </dsp:txBody>
      <dsp:txXfrm>
        <a:off x="314092" y="625767"/>
        <a:ext cx="6697666" cy="851132"/>
      </dsp:txXfrm>
    </dsp:sp>
    <dsp:sp modelId="{7F1852C6-6F65-49DB-B5AE-538C36C88361}">
      <dsp:nvSpPr>
        <dsp:cNvPr id="0" name=""/>
        <dsp:cNvSpPr/>
      </dsp:nvSpPr>
      <dsp:spPr>
        <a:xfrm>
          <a:off x="254002" y="1759190"/>
          <a:ext cx="6789754" cy="943220"/>
        </a:xfrm>
        <a:prstGeom prst="roundRect">
          <a:avLst/>
        </a:prstGeom>
        <a:solidFill>
          <a:srgbClr val="7030A0">
            <a:alpha val="90000"/>
          </a:srgb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en-US" sz="1800" b="1" kern="1200" dirty="0" smtClean="0">
              <a:solidFill>
                <a:srgbClr val="FFFF00"/>
              </a:solidFill>
              <a:effectLst>
                <a:outerShdw blurRad="38100" dist="38100" dir="2700000" algn="tl">
                  <a:srgbClr val="000000">
                    <a:alpha val="43137"/>
                  </a:srgbClr>
                </a:outerShdw>
              </a:effectLst>
              <a:cs typeface="B Zar" pitchFamily="2" charset="-78"/>
            </a:rPr>
            <a:t> </a:t>
          </a:r>
          <a:r>
            <a:rPr lang="fa-IR" sz="1800" b="1" kern="1200" dirty="0" smtClean="0">
              <a:solidFill>
                <a:srgbClr val="FFFF00"/>
              </a:solidFill>
              <a:effectLst>
                <a:outerShdw blurRad="38100" dist="38100" dir="2700000" algn="tl">
                  <a:srgbClr val="000000">
                    <a:alpha val="43137"/>
                  </a:srgbClr>
                </a:outerShdw>
              </a:effectLst>
              <a:cs typeface="B Zar" pitchFamily="2" charset="-78"/>
            </a:rPr>
            <a:t>مارکس ضمن رد فردگرایی، اصول </a:t>
          </a:r>
          <a:r>
            <a:rPr lang="fa-IR" sz="1800" b="1" kern="1200" dirty="0" smtClean="0">
              <a:solidFill>
                <a:srgbClr val="00FFFF"/>
              </a:solidFill>
              <a:effectLst>
                <a:outerShdw blurRad="38100" dist="38100" dir="2700000" algn="tl">
                  <a:srgbClr val="000000">
                    <a:alpha val="43137"/>
                  </a:srgbClr>
                </a:outerShdw>
              </a:effectLst>
              <a:cs typeface="B Zar" pitchFamily="2" charset="-78"/>
            </a:rPr>
            <a:t>«انسان گرایی» </a:t>
          </a:r>
          <a:r>
            <a:rPr lang="fa-IR" sz="1800" b="1" kern="1200" dirty="0" smtClean="0">
              <a:solidFill>
                <a:srgbClr val="FFFF00"/>
              </a:solidFill>
              <a:effectLst>
                <a:outerShdw blurRad="38100" dist="38100" dir="2700000" algn="tl">
                  <a:srgbClr val="000000">
                    <a:alpha val="43137"/>
                  </a:srgbClr>
                </a:outerShdw>
              </a:effectLst>
              <a:cs typeface="B Zar" pitchFamily="2" charset="-78"/>
            </a:rPr>
            <a:t>و </a:t>
          </a:r>
          <a:r>
            <a:rPr lang="fa-IR" sz="1800" b="1" kern="1200" dirty="0" smtClean="0">
              <a:solidFill>
                <a:srgbClr val="00FFFF"/>
              </a:solidFill>
              <a:effectLst>
                <a:outerShdw blurRad="38100" dist="38100" dir="2700000" algn="tl">
                  <a:srgbClr val="000000">
                    <a:alpha val="43137"/>
                  </a:srgbClr>
                </a:outerShdw>
              </a:effectLst>
              <a:cs typeface="B Zar" pitchFamily="2" charset="-78"/>
            </a:rPr>
            <a:t>«خردباوری» </a:t>
          </a:r>
          <a:r>
            <a:rPr lang="fa-IR" sz="1800" b="1" kern="1200" dirty="0" smtClean="0">
              <a:solidFill>
                <a:srgbClr val="FFFF00"/>
              </a:solidFill>
              <a:effectLst>
                <a:outerShdw blurRad="38100" dist="38100" dir="2700000" algn="tl">
                  <a:srgbClr val="000000">
                    <a:alpha val="43137"/>
                  </a:srgbClr>
                </a:outerShdw>
              </a:effectLst>
              <a:cs typeface="B Zar" pitchFamily="2" charset="-78"/>
            </a:rPr>
            <a:t>لیبرالیسم را می پذیرد، لکن آن دو را با گرایش های جمع گرایانه توجیه می کند.</a:t>
          </a:r>
          <a:endParaRPr lang="en-US" sz="1800" b="1" kern="1200" dirty="0">
            <a:solidFill>
              <a:srgbClr val="FFFF00"/>
            </a:solidFill>
            <a:effectLst>
              <a:outerShdw blurRad="38100" dist="38100" dir="2700000" algn="tl">
                <a:srgbClr val="000000">
                  <a:alpha val="43137"/>
                </a:srgbClr>
              </a:outerShdw>
            </a:effectLst>
            <a:cs typeface="B Zar" pitchFamily="2" charset="-78"/>
          </a:endParaRPr>
        </a:p>
      </dsp:txBody>
      <dsp:txXfrm>
        <a:off x="300046" y="1805234"/>
        <a:ext cx="6697666" cy="851132"/>
      </dsp:txXfrm>
    </dsp:sp>
    <dsp:sp modelId="{F7078BE3-0245-41BA-AF06-E2B1CCFBB6B2}">
      <dsp:nvSpPr>
        <dsp:cNvPr id="0" name=""/>
        <dsp:cNvSpPr/>
      </dsp:nvSpPr>
      <dsp:spPr>
        <a:xfrm>
          <a:off x="266766" y="2887025"/>
          <a:ext cx="6764225" cy="943220"/>
        </a:xfrm>
        <a:prstGeom prst="roundRect">
          <a:avLst/>
        </a:prstGeom>
        <a:solidFill>
          <a:schemeClr val="accent6">
            <a:lumMod val="50000"/>
            <a:alpha val="90000"/>
          </a:scheme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en-US" sz="1800" b="1" kern="1200" dirty="0" smtClean="0">
              <a:solidFill>
                <a:schemeClr val="accent3">
                  <a:lumMod val="60000"/>
                  <a:lumOff val="40000"/>
                </a:schemeClr>
              </a:solidFill>
              <a:effectLst>
                <a:outerShdw blurRad="38100" dist="38100" dir="2700000" algn="tl">
                  <a:srgbClr val="000000">
                    <a:alpha val="43137"/>
                  </a:srgbClr>
                </a:outerShdw>
              </a:effectLst>
              <a:cs typeface="B Zar" pitchFamily="2" charset="-78"/>
            </a:rPr>
            <a:t> </a:t>
          </a:r>
          <a:r>
            <a:rPr lang="fa-IR" sz="1800" b="1" kern="1200" dirty="0" smtClean="0">
              <a:solidFill>
                <a:schemeClr val="accent3">
                  <a:lumMod val="60000"/>
                  <a:lumOff val="40000"/>
                </a:schemeClr>
              </a:solidFill>
              <a:effectLst>
                <a:outerShdw blurRad="38100" dist="38100" dir="2700000" algn="tl">
                  <a:srgbClr val="000000">
                    <a:alpha val="43137"/>
                  </a:srgbClr>
                </a:outerShdw>
              </a:effectLst>
              <a:cs typeface="B Zar" pitchFamily="2" charset="-78"/>
            </a:rPr>
            <a:t>از منظر مکتب انتقادی، این نظام ذاتاً متمایل به بحران است و در نهایت به مُثله کردن وجود انسان و سرکوب خواسته های راستین وی می انجامد. </a:t>
          </a:r>
          <a:endParaRPr lang="en-US" sz="1800" b="1" kern="1200" dirty="0">
            <a:solidFill>
              <a:schemeClr val="accent3">
                <a:lumMod val="60000"/>
                <a:lumOff val="40000"/>
              </a:schemeClr>
            </a:solidFill>
            <a:effectLst>
              <a:outerShdw blurRad="38100" dist="38100" dir="2700000" algn="tl">
                <a:srgbClr val="000000">
                  <a:alpha val="43137"/>
                </a:srgbClr>
              </a:outerShdw>
            </a:effectLst>
            <a:cs typeface="B Zar" pitchFamily="2" charset="-78"/>
          </a:endParaRPr>
        </a:p>
      </dsp:txBody>
      <dsp:txXfrm>
        <a:off x="312810" y="2933069"/>
        <a:ext cx="6672137" cy="851132"/>
      </dsp:txXfrm>
    </dsp:sp>
    <dsp:sp modelId="{11D77DD7-B5B8-44FF-B904-4DB742DFC8F1}">
      <dsp:nvSpPr>
        <dsp:cNvPr id="0" name=""/>
        <dsp:cNvSpPr/>
      </dsp:nvSpPr>
      <dsp:spPr>
        <a:xfrm>
          <a:off x="254002" y="4053574"/>
          <a:ext cx="6789754" cy="943220"/>
        </a:xfrm>
        <a:prstGeom prst="roundRect">
          <a:avLst/>
        </a:prstGeom>
        <a:solidFill>
          <a:srgbClr val="00FFFF">
            <a:alpha val="90000"/>
          </a:srgbClr>
        </a:solidFill>
        <a:ln w="1905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justLow" defTabSz="800100" rtl="1">
            <a:lnSpc>
              <a:spcPct val="90000"/>
            </a:lnSpc>
            <a:spcBef>
              <a:spcPct val="0"/>
            </a:spcBef>
            <a:spcAft>
              <a:spcPct val="35000"/>
            </a:spcAft>
          </a:pPr>
          <a:r>
            <a:rPr lang="en-US" sz="1800" b="1" kern="1200" dirty="0" smtClean="0">
              <a:solidFill>
                <a:srgbClr val="7030A0"/>
              </a:solidFill>
              <a:cs typeface="B Zar" pitchFamily="2" charset="-78"/>
            </a:rPr>
            <a:t> </a:t>
          </a:r>
          <a:r>
            <a:rPr lang="fa-IR" sz="1800" b="1" kern="1200" dirty="0" smtClean="0">
              <a:solidFill>
                <a:srgbClr val="7030A0"/>
              </a:solidFill>
              <a:effectLst>
                <a:outerShdw blurRad="38100" dist="38100" dir="2700000" algn="tl">
                  <a:srgbClr val="000000">
                    <a:alpha val="43137"/>
                  </a:srgbClr>
                </a:outerShdw>
              </a:effectLst>
              <a:cs typeface="B Zar" pitchFamily="2" charset="-78"/>
            </a:rPr>
            <a:t>این جریان با موضع گیری در قبال عقلانیت ابزاری، علم گرایی، تجربه گرایی و انسان مداری، از سنت، زبان و تاریخ به منزله پیش زمینه فهم دفاع می کند.</a:t>
          </a:r>
          <a:endParaRPr lang="en-US" sz="1800" b="1" kern="1200" dirty="0">
            <a:solidFill>
              <a:srgbClr val="7030A0"/>
            </a:solidFill>
            <a:effectLst>
              <a:outerShdw blurRad="38100" dist="38100" dir="2700000" algn="tl">
                <a:srgbClr val="000000">
                  <a:alpha val="43137"/>
                </a:srgbClr>
              </a:outerShdw>
            </a:effectLst>
            <a:cs typeface="B Zar" pitchFamily="2" charset="-78"/>
          </a:endParaRPr>
        </a:p>
      </dsp:txBody>
      <dsp:txXfrm>
        <a:off x="300046" y="4099618"/>
        <a:ext cx="6697666" cy="85113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E70849-527F-4127-80A9-1159FE2BD17D}">
      <dsp:nvSpPr>
        <dsp:cNvPr id="0" name=""/>
        <dsp:cNvSpPr/>
      </dsp:nvSpPr>
      <dsp:spPr>
        <a:xfrm>
          <a:off x="1932741" y="-39993"/>
          <a:ext cx="5306671" cy="5306671"/>
        </a:xfrm>
        <a:prstGeom prst="circularArrow">
          <a:avLst>
            <a:gd name="adj1" fmla="val 5544"/>
            <a:gd name="adj2" fmla="val 330680"/>
            <a:gd name="adj3" fmla="val 14186982"/>
            <a:gd name="adj4" fmla="val 17140548"/>
            <a:gd name="adj5" fmla="val 5757"/>
          </a:avLst>
        </a:prstGeom>
        <a:solidFill>
          <a:srgbClr val="92D050"/>
        </a:solidFill>
        <a:ln>
          <a:solidFill>
            <a:srgbClr val="FF0000"/>
          </a:solidFill>
        </a:ln>
        <a:effectLst/>
      </dsp:spPr>
      <dsp:style>
        <a:lnRef idx="0">
          <a:scrgbClr r="0" g="0" b="0"/>
        </a:lnRef>
        <a:fillRef idx="1">
          <a:scrgbClr r="0" g="0" b="0"/>
        </a:fillRef>
        <a:effectRef idx="0">
          <a:scrgbClr r="0" g="0" b="0"/>
        </a:effectRef>
        <a:fontRef idx="minor"/>
      </dsp:style>
    </dsp:sp>
    <dsp:sp modelId="{DF79EC5E-26F4-47F2-8E9A-A42F74875C0C}">
      <dsp:nvSpPr>
        <dsp:cNvPr id="0" name=""/>
        <dsp:cNvSpPr/>
      </dsp:nvSpPr>
      <dsp:spPr>
        <a:xfrm>
          <a:off x="3570414" y="-68325"/>
          <a:ext cx="2031325" cy="1117228"/>
        </a:xfrm>
        <a:prstGeom prst="roundRect">
          <a:avLst/>
        </a:prstGeom>
        <a:blipFill rotWithShape="0">
          <a:blip xmlns:r="http://schemas.openxmlformats.org/officeDocument/2006/relationships" r:embed="rId1"/>
          <a:tile tx="0" ty="0" sx="100000" sy="100000" flip="none" algn="tl"/>
        </a:blipFill>
        <a:ln w="19050" cap="flat" cmpd="sng" algn="ctr">
          <a:solidFill>
            <a:srgbClr val="FF0000"/>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solidFill>
                <a:srgbClr val="FFFF00"/>
              </a:solidFill>
              <a:cs typeface="B Titr" pitchFamily="2" charset="-78"/>
            </a:rPr>
            <a:t>تبیین آزادی</a:t>
          </a:r>
          <a:endParaRPr lang="en-US" sz="2800" kern="1200" dirty="0">
            <a:solidFill>
              <a:srgbClr val="FFFF00"/>
            </a:solidFill>
            <a:cs typeface="B Titr" pitchFamily="2" charset="-78"/>
          </a:endParaRPr>
        </a:p>
      </dsp:txBody>
      <dsp:txXfrm>
        <a:off x="3624953" y="-13786"/>
        <a:ext cx="1922247" cy="1008150"/>
      </dsp:txXfrm>
    </dsp:sp>
    <dsp:sp modelId="{636D5A4F-3E5C-4A70-A299-50C7133573D9}">
      <dsp:nvSpPr>
        <dsp:cNvPr id="0" name=""/>
        <dsp:cNvSpPr/>
      </dsp:nvSpPr>
      <dsp:spPr>
        <a:xfrm>
          <a:off x="5761709" y="1626342"/>
          <a:ext cx="2031325" cy="923329"/>
        </a:xfrm>
        <a:prstGeom prst="roundRect">
          <a:avLst/>
        </a:prstGeom>
        <a:solidFill>
          <a:schemeClr val="accent3">
            <a:lumMod val="60000"/>
            <a:lumOff val="40000"/>
          </a:schemeClr>
        </a:solidFill>
        <a:ln w="19050" cap="flat" cmpd="sng" algn="ctr">
          <a:solidFill>
            <a:srgbClr val="FF0000"/>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solidFill>
                <a:srgbClr val="7030A0"/>
              </a:solidFill>
              <a:cs typeface="B Titr" pitchFamily="2" charset="-78"/>
            </a:rPr>
            <a:t>تعریف آزادی</a:t>
          </a:r>
          <a:endParaRPr lang="en-US" sz="2000" kern="1200" dirty="0">
            <a:solidFill>
              <a:srgbClr val="7030A0"/>
            </a:solidFill>
            <a:cs typeface="B Titr" pitchFamily="2" charset="-78"/>
          </a:endParaRPr>
        </a:p>
      </dsp:txBody>
      <dsp:txXfrm>
        <a:off x="5806782" y="1671415"/>
        <a:ext cx="1941179" cy="833183"/>
      </dsp:txXfrm>
    </dsp:sp>
    <dsp:sp modelId="{6D3EB7CA-3242-46F2-BF7E-52595AA44C62}">
      <dsp:nvSpPr>
        <dsp:cNvPr id="0" name=""/>
        <dsp:cNvSpPr/>
      </dsp:nvSpPr>
      <dsp:spPr>
        <a:xfrm>
          <a:off x="5762572" y="2795155"/>
          <a:ext cx="2031325" cy="923329"/>
        </a:xfrm>
        <a:prstGeom prst="roundRect">
          <a:avLst/>
        </a:prstGeom>
        <a:solidFill>
          <a:schemeClr val="accent4">
            <a:lumMod val="60000"/>
            <a:lumOff val="40000"/>
          </a:schemeClr>
        </a:solidFill>
        <a:ln w="19050" cap="flat" cmpd="sng" algn="ctr">
          <a:solidFill>
            <a:srgbClr val="FF0000"/>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solidFill>
                <a:srgbClr val="002060"/>
              </a:solidFill>
              <a:cs typeface="B Titr" pitchFamily="2" charset="-78"/>
            </a:rPr>
            <a:t>انواع آزادی</a:t>
          </a:r>
          <a:endParaRPr lang="en-US" sz="2000" kern="1200" dirty="0">
            <a:solidFill>
              <a:srgbClr val="002060"/>
            </a:solidFill>
            <a:cs typeface="B Titr" pitchFamily="2" charset="-78"/>
          </a:endParaRPr>
        </a:p>
      </dsp:txBody>
      <dsp:txXfrm>
        <a:off x="5807645" y="2840228"/>
        <a:ext cx="1941179" cy="833183"/>
      </dsp:txXfrm>
    </dsp:sp>
    <dsp:sp modelId="{9C662D96-3BD9-4B57-83CC-A206F7B88035}">
      <dsp:nvSpPr>
        <dsp:cNvPr id="0" name=""/>
        <dsp:cNvSpPr/>
      </dsp:nvSpPr>
      <dsp:spPr>
        <a:xfrm>
          <a:off x="4630524" y="4344297"/>
          <a:ext cx="1846659" cy="839390"/>
        </a:xfrm>
        <a:prstGeom prst="roundRect">
          <a:avLst/>
        </a:prstGeom>
        <a:solidFill>
          <a:schemeClr val="accent6"/>
        </a:solidFill>
        <a:ln w="19050" cap="flat" cmpd="sng" algn="ctr">
          <a:solidFill>
            <a:srgbClr val="FF0000"/>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solidFill>
                <a:srgbClr val="663300"/>
              </a:solidFill>
              <a:cs typeface="B Titr" pitchFamily="2" charset="-78"/>
            </a:rPr>
            <a:t>ضرورت آزادی</a:t>
          </a:r>
          <a:endParaRPr lang="en-US" sz="2000" kern="1200" dirty="0">
            <a:solidFill>
              <a:srgbClr val="663300"/>
            </a:solidFill>
            <a:cs typeface="B Titr" pitchFamily="2" charset="-78"/>
          </a:endParaRPr>
        </a:p>
      </dsp:txBody>
      <dsp:txXfrm>
        <a:off x="4671500" y="4385273"/>
        <a:ext cx="1764707" cy="757438"/>
      </dsp:txXfrm>
    </dsp:sp>
    <dsp:sp modelId="{6DDDF394-A899-4D49-9A24-8520A762774E}">
      <dsp:nvSpPr>
        <dsp:cNvPr id="0" name=""/>
        <dsp:cNvSpPr/>
      </dsp:nvSpPr>
      <dsp:spPr>
        <a:xfrm>
          <a:off x="2666815" y="4344297"/>
          <a:ext cx="1846659" cy="839390"/>
        </a:xfrm>
        <a:prstGeom prst="roundRect">
          <a:avLst/>
        </a:prstGeom>
        <a:solidFill>
          <a:schemeClr val="accent6"/>
        </a:solidFill>
        <a:ln w="19050" cap="flat" cmpd="sng" algn="ctr">
          <a:solidFill>
            <a:srgbClr val="FF0000"/>
          </a:solidFill>
          <a:prstDash val="solid"/>
        </a:ln>
        <a:effectLst/>
      </dsp:spPr>
      <dsp:style>
        <a:lnRef idx="2">
          <a:schemeClr val="accent6">
            <a:shade val="50000"/>
          </a:schemeClr>
        </a:lnRef>
        <a:fillRef idx="1">
          <a:schemeClr val="accent6"/>
        </a:fillRef>
        <a:effectRef idx="0">
          <a:schemeClr val="accent6"/>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solidFill>
                <a:srgbClr val="663300"/>
              </a:solidFill>
              <a:cs typeface="B Titr" pitchFamily="2" charset="-78"/>
            </a:rPr>
            <a:t>ابعاد آزادی</a:t>
          </a:r>
          <a:endParaRPr lang="en-US" sz="2000" kern="1200" dirty="0">
            <a:solidFill>
              <a:srgbClr val="663300"/>
            </a:solidFill>
            <a:cs typeface="B Titr" pitchFamily="2" charset="-78"/>
          </a:endParaRPr>
        </a:p>
      </dsp:txBody>
      <dsp:txXfrm>
        <a:off x="2707791" y="4385273"/>
        <a:ext cx="1764707" cy="757438"/>
      </dsp:txXfrm>
    </dsp:sp>
    <dsp:sp modelId="{9B46922E-3ECB-42AA-AE5A-03E1E595F7B9}">
      <dsp:nvSpPr>
        <dsp:cNvPr id="0" name=""/>
        <dsp:cNvSpPr/>
      </dsp:nvSpPr>
      <dsp:spPr>
        <a:xfrm>
          <a:off x="1350102" y="2795155"/>
          <a:ext cx="2031325" cy="923329"/>
        </a:xfrm>
        <a:prstGeom prst="roundRect">
          <a:avLst/>
        </a:prstGeom>
        <a:solidFill>
          <a:schemeClr val="accent4">
            <a:lumMod val="60000"/>
            <a:lumOff val="40000"/>
          </a:schemeClr>
        </a:solidFill>
        <a:ln w="19050" cap="flat" cmpd="sng" algn="ctr">
          <a:solidFill>
            <a:srgbClr val="FF0000"/>
          </a:solidFill>
          <a:prstDash val="solid"/>
        </a:ln>
        <a:effectLst/>
      </dsp:spPr>
      <dsp:style>
        <a:lnRef idx="2">
          <a:schemeClr val="accent4">
            <a:shade val="50000"/>
          </a:schemeClr>
        </a:lnRef>
        <a:fillRef idx="1">
          <a:schemeClr val="accent4"/>
        </a:fillRef>
        <a:effectRef idx="0">
          <a:schemeClr val="accent4"/>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solidFill>
                <a:srgbClr val="002060"/>
              </a:solidFill>
              <a:cs typeface="B Titr" pitchFamily="2" charset="-78"/>
            </a:rPr>
            <a:t>منشأ آزادی</a:t>
          </a:r>
          <a:endParaRPr lang="en-US" sz="2000" kern="1200" dirty="0">
            <a:solidFill>
              <a:srgbClr val="002060"/>
            </a:solidFill>
            <a:cs typeface="B Titr" pitchFamily="2" charset="-78"/>
          </a:endParaRPr>
        </a:p>
      </dsp:txBody>
      <dsp:txXfrm>
        <a:off x="1395175" y="2840228"/>
        <a:ext cx="1941179" cy="833183"/>
      </dsp:txXfrm>
    </dsp:sp>
    <dsp:sp modelId="{01D105DA-16F1-4347-87A9-DD6304FBF885}">
      <dsp:nvSpPr>
        <dsp:cNvPr id="0" name=""/>
        <dsp:cNvSpPr/>
      </dsp:nvSpPr>
      <dsp:spPr>
        <a:xfrm>
          <a:off x="1381262" y="1610952"/>
          <a:ext cx="2031325" cy="923329"/>
        </a:xfrm>
        <a:prstGeom prst="roundRect">
          <a:avLst/>
        </a:prstGeom>
        <a:solidFill>
          <a:schemeClr val="accent3">
            <a:lumMod val="60000"/>
            <a:lumOff val="40000"/>
          </a:schemeClr>
        </a:solidFill>
        <a:ln w="19050" cap="flat" cmpd="sng" algn="ctr">
          <a:solidFill>
            <a:srgbClr val="FF0000"/>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fa-IR" sz="2000" kern="1200" dirty="0" smtClean="0">
              <a:solidFill>
                <a:srgbClr val="7030A0"/>
              </a:solidFill>
              <a:cs typeface="B Titr" pitchFamily="2" charset="-78"/>
            </a:rPr>
            <a:t>هدف یا ابزار بودن آزادی</a:t>
          </a:r>
          <a:endParaRPr lang="en-US" sz="2000" kern="1200" dirty="0">
            <a:solidFill>
              <a:srgbClr val="7030A0"/>
            </a:solidFill>
            <a:cs typeface="B Titr" pitchFamily="2" charset="-78"/>
          </a:endParaRPr>
        </a:p>
      </dsp:txBody>
      <dsp:txXfrm>
        <a:off x="1426335" y="1656025"/>
        <a:ext cx="1941179" cy="833183"/>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07E5977-5190-498E-85BD-2F301BD6EB97}" type="datetimeFigureOut">
              <a:rPr lang="en-US" smtClean="0"/>
              <a:pPr/>
              <a:t>7/22/2013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90E3D25-BC14-4640-9207-1BE96C1A3A4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7E5977-5190-498E-85BD-2F301BD6EB97}" type="datetimeFigureOut">
              <a:rPr lang="en-US" smtClean="0"/>
              <a:pPr/>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E3D25-BC14-4640-9207-1BE96C1A3A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07E5977-5190-498E-85BD-2F301BD6EB97}" type="datetimeFigureOut">
              <a:rPr lang="en-US" smtClean="0"/>
              <a:pPr/>
              <a:t>7/22/2013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90E3D25-BC14-4640-9207-1BE96C1A3A4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07E5977-5190-498E-85BD-2F301BD6EB97}" type="datetimeFigureOut">
              <a:rPr lang="en-US" smtClean="0"/>
              <a:pPr/>
              <a:t>7/22/2013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90E3D25-BC14-4640-9207-1BE96C1A3A44}"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07E5977-5190-498E-85BD-2F301BD6EB97}" type="datetimeFigureOut">
              <a:rPr lang="en-US" smtClean="0"/>
              <a:pPr/>
              <a:t>7/22/2013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90E3D25-BC14-4640-9207-1BE96C1A3A4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07E5977-5190-498E-85BD-2F301BD6EB97}" type="datetimeFigureOut">
              <a:rPr lang="en-US" smtClean="0"/>
              <a:pPr/>
              <a:t>7/22/2013</a:t>
            </a:fld>
            <a:endParaRPr lang="en-US"/>
          </a:p>
        </p:txBody>
      </p:sp>
      <p:sp>
        <p:nvSpPr>
          <p:cNvPr id="10" name="Slide Number Placeholder 9"/>
          <p:cNvSpPr>
            <a:spLocks noGrp="1"/>
          </p:cNvSpPr>
          <p:nvPr>
            <p:ph type="sldNum" sz="quarter" idx="16"/>
          </p:nvPr>
        </p:nvSpPr>
        <p:spPr/>
        <p:txBody>
          <a:bodyPr rtlCol="0"/>
          <a:lstStyle/>
          <a:p>
            <a:fld id="{190E3D25-BC14-4640-9207-1BE96C1A3A4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07E5977-5190-498E-85BD-2F301BD6EB97}" type="datetimeFigureOut">
              <a:rPr lang="en-US" smtClean="0"/>
              <a:pPr/>
              <a:t>7/22/2013</a:t>
            </a:fld>
            <a:endParaRPr lang="en-US"/>
          </a:p>
        </p:txBody>
      </p:sp>
      <p:sp>
        <p:nvSpPr>
          <p:cNvPr id="12" name="Slide Number Placeholder 11"/>
          <p:cNvSpPr>
            <a:spLocks noGrp="1"/>
          </p:cNvSpPr>
          <p:nvPr>
            <p:ph type="sldNum" sz="quarter" idx="16"/>
          </p:nvPr>
        </p:nvSpPr>
        <p:spPr/>
        <p:txBody>
          <a:bodyPr rtlCol="0"/>
          <a:lstStyle/>
          <a:p>
            <a:fld id="{190E3D25-BC14-4640-9207-1BE96C1A3A4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7E5977-5190-498E-85BD-2F301BD6EB97}" type="datetimeFigureOut">
              <a:rPr lang="en-US" smtClean="0"/>
              <a:pPr/>
              <a:t>7/22/2013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90E3D25-BC14-4640-9207-1BE96C1A3A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7E5977-5190-498E-85BD-2F301BD6EB97}" type="datetimeFigureOut">
              <a:rPr lang="en-US" smtClean="0"/>
              <a:pPr/>
              <a:t>7/22/2013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90E3D25-BC14-4640-9207-1BE96C1A3A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07E5977-5190-498E-85BD-2F301BD6EB97}" type="datetimeFigureOut">
              <a:rPr lang="en-US" smtClean="0"/>
              <a:pPr/>
              <a:t>7/22/2013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90E3D25-BC14-4640-9207-1BE96C1A3A44}"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07E5977-5190-498E-85BD-2F301BD6EB97}" type="datetimeFigureOut">
              <a:rPr lang="en-US" smtClean="0"/>
              <a:pPr/>
              <a:t>7/22/2013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90E3D25-BC14-4640-9207-1BE96C1A3A44}"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07E5977-5190-498E-85BD-2F301BD6EB97}" type="datetimeFigureOut">
              <a:rPr lang="en-US" smtClean="0"/>
              <a:pPr/>
              <a:t>7/22/2013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90E3D25-BC14-4640-9207-1BE96C1A3A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3600" dirty="0" smtClean="0">
                <a:solidFill>
                  <a:schemeClr val="tx1"/>
                </a:solidFill>
                <a:cs typeface="B Titr" pitchFamily="2" charset="-78"/>
              </a:rPr>
              <a:t> </a:t>
            </a:r>
            <a:endParaRPr lang="en-US" sz="3600" dirty="0">
              <a:solidFill>
                <a:schemeClr val="tx1"/>
              </a:solidFill>
              <a:cs typeface="B Titr" pitchFamily="2" charset="-78"/>
            </a:endParaRPr>
          </a:p>
        </p:txBody>
      </p:sp>
      <p:pic>
        <p:nvPicPr>
          <p:cNvPr id="1026" name="Picture 2" descr="F:\تصاویر متحرک\بسم الله\attachment.gif"/>
          <p:cNvPicPr>
            <a:picLocks noChangeAspect="1" noChangeArrowheads="1"/>
          </p:cNvPicPr>
          <p:nvPr/>
        </p:nvPicPr>
        <p:blipFill>
          <a:blip r:embed="rId2" cstate="print"/>
          <a:srcRect/>
          <a:stretch>
            <a:fillRect/>
          </a:stretch>
        </p:blipFill>
        <p:spPr bwMode="auto">
          <a:xfrm>
            <a:off x="2066181" y="214290"/>
            <a:ext cx="5000660" cy="857255"/>
          </a:xfrm>
          <a:prstGeom prst="rect">
            <a:avLst/>
          </a:prstGeom>
          <a:noFill/>
        </p:spPr>
      </p:pic>
      <p:sp>
        <p:nvSpPr>
          <p:cNvPr id="7" name="TextBox 6"/>
          <p:cNvSpPr txBox="1"/>
          <p:nvPr/>
        </p:nvSpPr>
        <p:spPr>
          <a:xfrm>
            <a:off x="611560" y="1609326"/>
            <a:ext cx="7632847" cy="5236049"/>
          </a:xfrm>
          <a:prstGeom prst="rect">
            <a:avLst/>
          </a:prstGeom>
          <a:noFill/>
        </p:spPr>
        <p:txBody>
          <a:bodyPr wrap="square" rtlCol="1">
            <a:spAutoFit/>
          </a:bodyPr>
          <a:lstStyle/>
          <a:p>
            <a:pPr marL="320040" lvl="0" indent="-320040" algn="ctr" rtl="1">
              <a:lnSpc>
                <a:spcPct val="200000"/>
              </a:lnSpc>
              <a:spcBef>
                <a:spcPts val="700"/>
              </a:spcBef>
              <a:buClr>
                <a:srgbClr val="EA157A"/>
              </a:buClr>
              <a:buSzPct val="60000"/>
              <a:buFont typeface="Wingdings"/>
              <a:buChar char=""/>
            </a:pPr>
            <a:r>
              <a:rPr lang="fa-IR" dirty="0" smtClean="0">
                <a:solidFill>
                  <a:srgbClr val="002060"/>
                </a:solidFill>
              </a:rPr>
              <a:t> </a:t>
            </a:r>
            <a:r>
              <a:rPr lang="fa-IR" sz="4800" dirty="0" smtClean="0">
                <a:solidFill>
                  <a:srgbClr val="002060"/>
                </a:solidFill>
                <a:cs typeface="B Titr" pitchFamily="2" charset="-78"/>
              </a:rPr>
              <a:t>آشنایی </a:t>
            </a:r>
            <a:r>
              <a:rPr lang="fa-IR" sz="4800" dirty="0">
                <a:solidFill>
                  <a:srgbClr val="002060"/>
                </a:solidFill>
                <a:cs typeface="B Titr" pitchFamily="2" charset="-78"/>
              </a:rPr>
              <a:t>با مهمترین </a:t>
            </a:r>
            <a:r>
              <a:rPr lang="fa-IR" sz="4800" dirty="0" smtClean="0">
                <a:solidFill>
                  <a:srgbClr val="002060"/>
                </a:solidFill>
                <a:cs typeface="B Titr" pitchFamily="2" charset="-78"/>
              </a:rPr>
              <a:t>               مکاتب </a:t>
            </a:r>
            <a:r>
              <a:rPr lang="fa-IR" sz="4800" dirty="0">
                <a:solidFill>
                  <a:srgbClr val="002060"/>
                </a:solidFill>
                <a:cs typeface="B Titr" pitchFamily="2" charset="-78"/>
              </a:rPr>
              <a:t>فلسفی </a:t>
            </a:r>
            <a:r>
              <a:rPr lang="fa-IR" sz="4800" dirty="0" smtClean="0">
                <a:solidFill>
                  <a:srgbClr val="002060"/>
                </a:solidFill>
                <a:cs typeface="B Titr" pitchFamily="2" charset="-78"/>
              </a:rPr>
              <a:t>غرب</a:t>
            </a:r>
          </a:p>
          <a:p>
            <a:pPr marL="320040" lvl="0" indent="-320040" algn="r" rtl="1">
              <a:lnSpc>
                <a:spcPct val="250000"/>
              </a:lnSpc>
              <a:spcBef>
                <a:spcPts val="700"/>
              </a:spcBef>
              <a:buClr>
                <a:srgbClr val="EA157A"/>
              </a:buClr>
              <a:buSzPct val="60000"/>
              <a:buFont typeface="Wingdings"/>
              <a:buChar char=""/>
            </a:pPr>
            <a:r>
              <a:rPr lang="fa-IR" sz="2800" dirty="0" smtClean="0">
                <a:solidFill>
                  <a:schemeClr val="accent2">
                    <a:lumMod val="50000"/>
                  </a:schemeClr>
                </a:solidFill>
                <a:cs typeface="B Titr" pitchFamily="2" charset="-78"/>
              </a:rPr>
              <a:t>ارائه دهنده:   </a:t>
            </a:r>
            <a:r>
              <a:rPr lang="fa-IR" sz="2800" i="1" dirty="0" smtClean="0">
                <a:solidFill>
                  <a:srgbClr val="006600"/>
                </a:solidFill>
                <a:cs typeface="B Titr" pitchFamily="2" charset="-78"/>
              </a:rPr>
              <a:t>شاهدی</a:t>
            </a:r>
            <a:endParaRPr lang="fa-IR" sz="2800" i="1" dirty="0">
              <a:solidFill>
                <a:srgbClr val="006600"/>
              </a:solidFill>
              <a:cs typeface="B Titr" pitchFamily="2" charset="-78"/>
            </a:endParaRPr>
          </a:p>
          <a:p>
            <a:pPr algn="ctr" rtl="1">
              <a:lnSpc>
                <a:spcPct val="200000"/>
              </a:lnSpc>
            </a:pPr>
            <a:endParaRPr lang="fa-IR" dirty="0" smtClean="0"/>
          </a:p>
          <a:p>
            <a:pPr algn="ctr" rtl="1">
              <a:lnSpc>
                <a:spcPct val="200000"/>
              </a:lnSpc>
            </a:pPr>
            <a:r>
              <a:rPr lang="fa-IR" dirty="0" smtClean="0"/>
              <a:t> </a:t>
            </a:r>
            <a:endParaRPr lang="fa-IR" dirty="0"/>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ircle(in)">
                                      <p:cBhvr>
                                        <p:cTn id="7" dur="20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 calcmode="lin" valueType="num">
                                      <p:cBhvr>
                                        <p:cTn id="12" dur="1000" fill="hold"/>
                                        <p:tgtEl>
                                          <p:spTgt spid="7">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7">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7">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7">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7">
                                            <p:txEl>
                                              <p:pRg st="1" end="1"/>
                                            </p:txEl>
                                          </p:spTgt>
                                        </p:tgtEl>
                                        <p:attrNameLst>
                                          <p:attrName>style.visibility</p:attrName>
                                        </p:attrNameLst>
                                      </p:cBhvr>
                                      <p:to>
                                        <p:strVal val="visible"/>
                                      </p:to>
                                    </p:set>
                                    <p:anim calcmode="lin" valueType="num">
                                      <p:cBhvr>
                                        <p:cTn id="20" dur="1000" fill="hold"/>
                                        <p:tgtEl>
                                          <p:spTgt spid="7">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7">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7">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7">
                                            <p:txEl>
                                              <p:pRg st="3" end="3"/>
                                            </p:txEl>
                                          </p:spTgt>
                                        </p:tgtEl>
                                        <p:attrNameLst>
                                          <p:attrName>style.visibility</p:attrName>
                                        </p:attrNameLst>
                                      </p:cBhvr>
                                      <p:to>
                                        <p:strVal val="visible"/>
                                      </p:to>
                                    </p:set>
                                    <p:anim calcmode="lin" valueType="num">
                                      <p:cBhvr>
                                        <p:cTn id="28" dur="1000" fill="hold"/>
                                        <p:tgtEl>
                                          <p:spTgt spid="7">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7">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7">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0" y="1600200"/>
          <a:ext cx="9143999"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Up Ribbon 4"/>
          <p:cNvSpPr/>
          <p:nvPr/>
        </p:nvSpPr>
        <p:spPr>
          <a:xfrm>
            <a:off x="928662" y="188724"/>
            <a:ext cx="7358114" cy="954260"/>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dirty="0" smtClean="0">
                <a:solidFill>
                  <a:schemeClr val="accent2">
                    <a:lumMod val="50000"/>
                  </a:schemeClr>
                </a:solidFill>
                <a:cs typeface="B Titr" pitchFamily="2" charset="-78"/>
              </a:rPr>
              <a:t> </a:t>
            </a:r>
            <a:r>
              <a:rPr lang="fa-IR" sz="3200" dirty="0" smtClean="0">
                <a:solidFill>
                  <a:schemeClr val="accent2">
                    <a:lumMod val="50000"/>
                  </a:schemeClr>
                </a:solidFill>
                <a:cs typeface="B Titr" pitchFamily="2" charset="-78"/>
              </a:rPr>
              <a:t>مکاتب منتقد لیبرالیسم  </a:t>
            </a:r>
            <a:endParaRPr lang="en-US" sz="3600" dirty="0">
              <a:solidFill>
                <a:schemeClr val="accent2">
                  <a:lumMod val="50000"/>
                </a:schemeClr>
              </a:solidFill>
              <a:cs typeface="B Titr" pitchFamily="2" charset="-78"/>
            </a:endParaRPr>
          </a:p>
        </p:txBody>
      </p:sp>
      <p:sp>
        <p:nvSpPr>
          <p:cNvPr id="21" name="6-Point Star 20"/>
          <p:cNvSpPr/>
          <p:nvPr/>
        </p:nvSpPr>
        <p:spPr>
          <a:xfrm>
            <a:off x="7120024" y="2991588"/>
            <a:ext cx="1721992" cy="1643074"/>
          </a:xfrm>
          <a:prstGeom prst="star6">
            <a:avLst/>
          </a:prstGeom>
          <a:solidFill>
            <a:schemeClr val="accent1">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000" dirty="0" smtClean="0">
                <a:solidFill>
                  <a:srgbClr val="002060"/>
                </a:solidFill>
                <a:cs typeface="B Titr" pitchFamily="2" charset="-78"/>
              </a:rPr>
              <a:t>مارکسیسم</a:t>
            </a:r>
            <a:r>
              <a:rPr lang="fa-IR" sz="2000" dirty="0" smtClean="0">
                <a:solidFill>
                  <a:srgbClr val="7030A0"/>
                </a:solidFill>
                <a:cs typeface="B Titr" pitchFamily="2" charset="-78"/>
              </a:rPr>
              <a:t> </a:t>
            </a:r>
            <a:endParaRPr lang="en-US" sz="2000" dirty="0">
              <a:solidFill>
                <a:srgbClr val="7030A0"/>
              </a:solidFill>
              <a:cs typeface="B Titr" pitchFamily="2" charset="-78"/>
            </a:endParaRPr>
          </a:p>
        </p:txBody>
      </p:sp>
      <p:sp>
        <p:nvSpPr>
          <p:cNvPr id="22" name="6-Point Star 21"/>
          <p:cNvSpPr/>
          <p:nvPr/>
        </p:nvSpPr>
        <p:spPr>
          <a:xfrm>
            <a:off x="7126406" y="5294554"/>
            <a:ext cx="1715610" cy="1643074"/>
          </a:xfrm>
          <a:prstGeom prst="star6">
            <a:avLst/>
          </a:prstGeom>
          <a:solidFill>
            <a:srgbClr val="00B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002060"/>
                </a:solidFill>
                <a:cs typeface="B Titr" pitchFamily="2" charset="-78"/>
              </a:rPr>
              <a:t>پُست مدرنیسم</a:t>
            </a:r>
            <a:endParaRPr lang="en-US" sz="2000" dirty="0">
              <a:solidFill>
                <a:srgbClr val="002060"/>
              </a:solidFill>
              <a:cs typeface="B Titr" pitchFamily="2" charset="-78"/>
            </a:endParaRPr>
          </a:p>
        </p:txBody>
      </p:sp>
      <p:sp>
        <p:nvSpPr>
          <p:cNvPr id="23" name="6-Point Star 22"/>
          <p:cNvSpPr/>
          <p:nvPr/>
        </p:nvSpPr>
        <p:spPr>
          <a:xfrm>
            <a:off x="7118720" y="4122724"/>
            <a:ext cx="1737364" cy="1592292"/>
          </a:xfrm>
          <a:prstGeom prst="star6">
            <a:avLst/>
          </a:prstGeom>
          <a:solidFill>
            <a:schemeClr val="accent6">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002060"/>
                </a:solidFill>
                <a:cs typeface="B Titr" pitchFamily="2" charset="-78"/>
              </a:rPr>
              <a:t>مکتب فرانکفورت</a:t>
            </a:r>
            <a:endParaRPr lang="en-US" sz="2000" dirty="0">
              <a:solidFill>
                <a:srgbClr val="002060"/>
              </a:solidFill>
              <a:cs typeface="B Titr" pitchFamily="2" charset="-78"/>
            </a:endParaRPr>
          </a:p>
        </p:txBody>
      </p:sp>
      <p:sp>
        <p:nvSpPr>
          <p:cNvPr id="24" name="6-Point Star 23"/>
          <p:cNvSpPr/>
          <p:nvPr/>
        </p:nvSpPr>
        <p:spPr>
          <a:xfrm>
            <a:off x="7120024" y="1843708"/>
            <a:ext cx="1721992" cy="1571636"/>
          </a:xfrm>
          <a:prstGeom prst="star6">
            <a:avLst/>
          </a:prstGeom>
          <a:solidFill>
            <a:schemeClr val="accent3">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rgbClr val="002060"/>
                </a:solidFill>
                <a:cs typeface="B Titr" pitchFamily="2" charset="-78"/>
              </a:rPr>
              <a:t>محافظه گرایان</a:t>
            </a:r>
            <a:endParaRPr lang="en-US" sz="2000" dirty="0">
              <a:solidFill>
                <a:srgbClr val="002060"/>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4">
                                            <p:bg/>
                                          </p:spTgt>
                                        </p:tgtEl>
                                        <p:attrNameLst>
                                          <p:attrName>style.visibility</p:attrName>
                                        </p:attrNameLst>
                                      </p:cBhvr>
                                      <p:to>
                                        <p:strVal val="visible"/>
                                      </p:to>
                                    </p:set>
                                    <p:anim calcmode="lin" valueType="num">
                                      <p:cBhvr additive="base">
                                        <p:cTn id="15" dur="500" fill="hold"/>
                                        <p:tgtEl>
                                          <p:spTgt spid="24">
                                            <p:bg/>
                                          </p:spTgt>
                                        </p:tgtEl>
                                        <p:attrNameLst>
                                          <p:attrName>ppt_x</p:attrName>
                                        </p:attrNameLst>
                                      </p:cBhvr>
                                      <p:tavLst>
                                        <p:tav tm="0">
                                          <p:val>
                                            <p:strVal val="#ppt_x"/>
                                          </p:val>
                                        </p:tav>
                                        <p:tav tm="100000">
                                          <p:val>
                                            <p:strVal val="#ppt_x"/>
                                          </p:val>
                                        </p:tav>
                                      </p:tavLst>
                                    </p:anim>
                                    <p:anim calcmode="lin" valueType="num">
                                      <p:cBhvr additive="base">
                                        <p:cTn id="16" dur="500" fill="hold"/>
                                        <p:tgtEl>
                                          <p:spTgt spid="24">
                                            <p:bg/>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24">
                                            <p:txEl>
                                              <p:pRg st="0" end="0"/>
                                            </p:txEl>
                                          </p:spTgt>
                                        </p:tgtEl>
                                        <p:attrNameLst>
                                          <p:attrName>style.visibility</p:attrName>
                                        </p:attrNameLst>
                                      </p:cBhvr>
                                      <p:to>
                                        <p:strVal val="visible"/>
                                      </p:to>
                                    </p:set>
                                    <p:anim calcmode="lin" valueType="num">
                                      <p:cBhvr additive="base">
                                        <p:cTn id="21" dur="500" fill="hold"/>
                                        <p:tgtEl>
                                          <p:spTgt spid="2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21">
                                            <p:bg/>
                                          </p:spTgt>
                                        </p:tgtEl>
                                        <p:attrNameLst>
                                          <p:attrName>style.visibility</p:attrName>
                                        </p:attrNameLst>
                                      </p:cBhvr>
                                      <p:to>
                                        <p:strVal val="visible"/>
                                      </p:to>
                                    </p:set>
                                    <p:anim calcmode="lin" valueType="num">
                                      <p:cBhvr additive="base">
                                        <p:cTn id="27" dur="500" fill="hold"/>
                                        <p:tgtEl>
                                          <p:spTgt spid="21">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21">
                                            <p:bg/>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 calcmode="lin" valueType="num">
                                      <p:cBhvr additive="base">
                                        <p:cTn id="33" dur="500" fill="hold"/>
                                        <p:tgtEl>
                                          <p:spTgt spid="21">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23">
                                            <p:bg/>
                                          </p:spTgt>
                                        </p:tgtEl>
                                        <p:attrNameLst>
                                          <p:attrName>style.visibility</p:attrName>
                                        </p:attrNameLst>
                                      </p:cBhvr>
                                      <p:to>
                                        <p:strVal val="visible"/>
                                      </p:to>
                                    </p:set>
                                    <p:anim calcmode="lin" valueType="num">
                                      <p:cBhvr additive="base">
                                        <p:cTn id="39" dur="500" fill="hold"/>
                                        <p:tgtEl>
                                          <p:spTgt spid="23">
                                            <p:bg/>
                                          </p:spTgt>
                                        </p:tgtEl>
                                        <p:attrNameLst>
                                          <p:attrName>ppt_x</p:attrName>
                                        </p:attrNameLst>
                                      </p:cBhvr>
                                      <p:tavLst>
                                        <p:tav tm="0">
                                          <p:val>
                                            <p:strVal val="#ppt_x"/>
                                          </p:val>
                                        </p:tav>
                                        <p:tav tm="100000">
                                          <p:val>
                                            <p:strVal val="#ppt_x"/>
                                          </p:val>
                                        </p:tav>
                                      </p:tavLst>
                                    </p:anim>
                                    <p:anim calcmode="lin" valueType="num">
                                      <p:cBhvr additive="base">
                                        <p:cTn id="40" dur="500" fill="hold"/>
                                        <p:tgtEl>
                                          <p:spTgt spid="23">
                                            <p:bg/>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3">
                                            <p:txEl>
                                              <p:pRg st="0" end="0"/>
                                            </p:txEl>
                                          </p:spTgt>
                                        </p:tgtEl>
                                        <p:attrNameLst>
                                          <p:attrName>style.visibility</p:attrName>
                                        </p:attrNameLst>
                                      </p:cBhvr>
                                      <p:to>
                                        <p:strVal val="visible"/>
                                      </p:to>
                                    </p:set>
                                    <p:anim calcmode="lin" valueType="num">
                                      <p:cBhvr additive="base">
                                        <p:cTn id="45" dur="500" fill="hold"/>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2">
                                            <p:bg/>
                                          </p:spTgt>
                                        </p:tgtEl>
                                        <p:attrNameLst>
                                          <p:attrName>style.visibility</p:attrName>
                                        </p:attrNameLst>
                                      </p:cBhvr>
                                      <p:to>
                                        <p:strVal val="visible"/>
                                      </p:to>
                                    </p:set>
                                    <p:anim calcmode="lin" valueType="num">
                                      <p:cBhvr additive="base">
                                        <p:cTn id="51" dur="500" fill="hold"/>
                                        <p:tgtEl>
                                          <p:spTgt spid="22">
                                            <p:bg/>
                                          </p:spTgt>
                                        </p:tgtEl>
                                        <p:attrNameLst>
                                          <p:attrName>ppt_x</p:attrName>
                                        </p:attrNameLst>
                                      </p:cBhvr>
                                      <p:tavLst>
                                        <p:tav tm="0">
                                          <p:val>
                                            <p:strVal val="#ppt_x"/>
                                          </p:val>
                                        </p:tav>
                                        <p:tav tm="100000">
                                          <p:val>
                                            <p:strVal val="#ppt_x"/>
                                          </p:val>
                                        </p:tav>
                                      </p:tavLst>
                                    </p:anim>
                                    <p:anim calcmode="lin" valueType="num">
                                      <p:cBhvr additive="base">
                                        <p:cTn id="52" dur="500" fill="hold"/>
                                        <p:tgtEl>
                                          <p:spTgt spid="22">
                                            <p:bg/>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22">
                                            <p:txEl>
                                              <p:pRg st="0" end="0"/>
                                            </p:txEl>
                                          </p:spTgt>
                                        </p:tgtEl>
                                        <p:attrNameLst>
                                          <p:attrName>style.visibility</p:attrName>
                                        </p:attrNameLst>
                                      </p:cBhvr>
                                      <p:to>
                                        <p:strVal val="visible"/>
                                      </p:to>
                                    </p:set>
                                    <p:anim calcmode="lin" valueType="num">
                                      <p:cBhvr additive="base">
                                        <p:cTn id="57" dur="500" fill="hold"/>
                                        <p:tgtEl>
                                          <p:spTgt spid="22">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4">
                                            <p:graphicEl>
                                              <a:dgm id="{D7027E29-7F83-4861-960B-1968F4724C6E}"/>
                                            </p:graphicEl>
                                          </p:spTgt>
                                        </p:tgtEl>
                                        <p:attrNameLst>
                                          <p:attrName>style.visibility</p:attrName>
                                        </p:attrNameLst>
                                      </p:cBhvr>
                                      <p:to>
                                        <p:strVal val="visible"/>
                                      </p:to>
                                    </p:set>
                                    <p:anim calcmode="lin" valueType="num">
                                      <p:cBhvr additive="base">
                                        <p:cTn id="63" dur="500" fill="hold"/>
                                        <p:tgtEl>
                                          <p:spTgt spid="4">
                                            <p:graphicEl>
                                              <a:dgm id="{D7027E29-7F83-4861-960B-1968F4724C6E}"/>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graphicEl>
                                              <a:dgm id="{D7027E29-7F83-4861-960B-1968F4724C6E}"/>
                                            </p:graphic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4">
                                            <p:graphicEl>
                                              <a:dgm id="{3AA508C3-C27C-4117-ABEE-D446BFCCD904}"/>
                                            </p:graphicEl>
                                          </p:spTgt>
                                        </p:tgtEl>
                                        <p:attrNameLst>
                                          <p:attrName>style.visibility</p:attrName>
                                        </p:attrNameLst>
                                      </p:cBhvr>
                                      <p:to>
                                        <p:strVal val="visible"/>
                                      </p:to>
                                    </p:set>
                                    <p:anim calcmode="lin" valueType="num">
                                      <p:cBhvr additive="base">
                                        <p:cTn id="69" dur="500" fill="hold"/>
                                        <p:tgtEl>
                                          <p:spTgt spid="4">
                                            <p:graphicEl>
                                              <a:dgm id="{3AA508C3-C27C-4117-ABEE-D446BFCCD904}"/>
                                            </p:graphic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graphicEl>
                                              <a:dgm id="{3AA508C3-C27C-4117-ABEE-D446BFCCD904}"/>
                                            </p:graphic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4">
                                            <p:graphicEl>
                                              <a:dgm id="{7F1852C6-6F65-49DB-B5AE-538C36C88361}"/>
                                            </p:graphicEl>
                                          </p:spTgt>
                                        </p:tgtEl>
                                        <p:attrNameLst>
                                          <p:attrName>style.visibility</p:attrName>
                                        </p:attrNameLst>
                                      </p:cBhvr>
                                      <p:to>
                                        <p:strVal val="visible"/>
                                      </p:to>
                                    </p:set>
                                    <p:anim calcmode="lin" valueType="num">
                                      <p:cBhvr additive="base">
                                        <p:cTn id="75" dur="500" fill="hold"/>
                                        <p:tgtEl>
                                          <p:spTgt spid="4">
                                            <p:graphicEl>
                                              <a:dgm id="{7F1852C6-6F65-49DB-B5AE-538C36C88361}"/>
                                            </p:graphic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graphicEl>
                                              <a:dgm id="{7F1852C6-6F65-49DB-B5AE-538C36C88361}"/>
                                            </p:graphicEl>
                                          </p:spTgt>
                                        </p:tgtEl>
                                        <p:attrNameLst>
                                          <p:attrName>ppt_y</p:attrName>
                                        </p:attrNameLst>
                                      </p:cBhvr>
                                      <p:tavLst>
                                        <p:tav tm="0">
                                          <p:val>
                                            <p:strVal val="1+#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4">
                                            <p:graphicEl>
                                              <a:dgm id="{F7078BE3-0245-41BA-AF06-E2B1CCFBB6B2}"/>
                                            </p:graphicEl>
                                          </p:spTgt>
                                        </p:tgtEl>
                                        <p:attrNameLst>
                                          <p:attrName>style.visibility</p:attrName>
                                        </p:attrNameLst>
                                      </p:cBhvr>
                                      <p:to>
                                        <p:strVal val="visible"/>
                                      </p:to>
                                    </p:set>
                                    <p:anim calcmode="lin" valueType="num">
                                      <p:cBhvr additive="base">
                                        <p:cTn id="81" dur="500" fill="hold"/>
                                        <p:tgtEl>
                                          <p:spTgt spid="4">
                                            <p:graphicEl>
                                              <a:dgm id="{F7078BE3-0245-41BA-AF06-E2B1CCFBB6B2}"/>
                                            </p:graphicEl>
                                          </p:spTgt>
                                        </p:tgtEl>
                                        <p:attrNameLst>
                                          <p:attrName>ppt_x</p:attrName>
                                        </p:attrNameLst>
                                      </p:cBhvr>
                                      <p:tavLst>
                                        <p:tav tm="0">
                                          <p:val>
                                            <p:strVal val="#ppt_x"/>
                                          </p:val>
                                        </p:tav>
                                        <p:tav tm="100000">
                                          <p:val>
                                            <p:strVal val="#ppt_x"/>
                                          </p:val>
                                        </p:tav>
                                      </p:tavLst>
                                    </p:anim>
                                    <p:anim calcmode="lin" valueType="num">
                                      <p:cBhvr additive="base">
                                        <p:cTn id="82" dur="500" fill="hold"/>
                                        <p:tgtEl>
                                          <p:spTgt spid="4">
                                            <p:graphicEl>
                                              <a:dgm id="{F7078BE3-0245-41BA-AF06-E2B1CCFBB6B2}"/>
                                            </p:graphicEl>
                                          </p:spTgt>
                                        </p:tgtEl>
                                        <p:attrNameLst>
                                          <p:attrName>ppt_y</p:attrName>
                                        </p:attrNameLst>
                                      </p:cBhvr>
                                      <p:tavLst>
                                        <p:tav tm="0">
                                          <p:val>
                                            <p:strVal val="1+#ppt_h/2"/>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2" presetClass="entr" presetSubtype="4" fill="hold" grpId="0" nodeType="clickEffect">
                                  <p:stCondLst>
                                    <p:cond delay="0"/>
                                  </p:stCondLst>
                                  <p:childTnLst>
                                    <p:set>
                                      <p:cBhvr>
                                        <p:cTn id="86" dur="1" fill="hold">
                                          <p:stCondLst>
                                            <p:cond delay="0"/>
                                          </p:stCondLst>
                                        </p:cTn>
                                        <p:tgtEl>
                                          <p:spTgt spid="4">
                                            <p:graphicEl>
                                              <a:dgm id="{11D77DD7-B5B8-44FF-B904-4DB742DFC8F1}"/>
                                            </p:graphicEl>
                                          </p:spTgt>
                                        </p:tgtEl>
                                        <p:attrNameLst>
                                          <p:attrName>style.visibility</p:attrName>
                                        </p:attrNameLst>
                                      </p:cBhvr>
                                      <p:to>
                                        <p:strVal val="visible"/>
                                      </p:to>
                                    </p:set>
                                    <p:anim calcmode="lin" valueType="num">
                                      <p:cBhvr additive="base">
                                        <p:cTn id="87" dur="500" fill="hold"/>
                                        <p:tgtEl>
                                          <p:spTgt spid="4">
                                            <p:graphicEl>
                                              <a:dgm id="{11D77DD7-B5B8-44FF-B904-4DB742DFC8F1}"/>
                                            </p:graphicEl>
                                          </p:spTgt>
                                        </p:tgtEl>
                                        <p:attrNameLst>
                                          <p:attrName>ppt_x</p:attrName>
                                        </p:attrNameLst>
                                      </p:cBhvr>
                                      <p:tavLst>
                                        <p:tav tm="0">
                                          <p:val>
                                            <p:strVal val="#ppt_x"/>
                                          </p:val>
                                        </p:tav>
                                        <p:tav tm="100000">
                                          <p:val>
                                            <p:strVal val="#ppt_x"/>
                                          </p:val>
                                        </p:tav>
                                      </p:tavLst>
                                    </p:anim>
                                    <p:anim calcmode="lin" valueType="num">
                                      <p:cBhvr additive="base">
                                        <p:cTn id="88" dur="500" fill="hold"/>
                                        <p:tgtEl>
                                          <p:spTgt spid="4">
                                            <p:graphicEl>
                                              <a:dgm id="{11D77DD7-B5B8-44FF-B904-4DB742DFC8F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P spid="21" grpId="0" build="p" animBg="1"/>
      <p:bldP spid="22" grpId="0" build="p" animBg="1"/>
      <p:bldP spid="23" grpId="0" build="p" animBg="1"/>
      <p:bldP spid="24"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2844" y="1600200"/>
            <a:ext cx="9001156" cy="5257800"/>
          </a:xfrm>
        </p:spPr>
        <p:txBody>
          <a:bodyPr>
            <a:normAutofit fontScale="92500"/>
          </a:bodyPr>
          <a:lstStyle/>
          <a:p>
            <a:pPr algn="justLow" rtl="1">
              <a:lnSpc>
                <a:spcPct val="150000"/>
              </a:lnSpc>
            </a:pPr>
            <a:r>
              <a:rPr lang="fa-IR" sz="2000" b="1" dirty="0" smtClean="0">
                <a:solidFill>
                  <a:srgbClr val="002060"/>
                </a:solidFill>
                <a:cs typeface="B Zar" pitchFamily="2" charset="-78"/>
              </a:rPr>
              <a:t>1. به عقیده متألهان غربی، مشکل اساسی انسان مدرن و لیبرال این است که از همه چیز غیر از ایمان به عقل ابزاری خود، دست کشیده و با دور شدن از خدا در قالب احساس کاذبِ غنا، پیش از آنکه به آزادی و استقلال انسان دست یازد، ایشان را در بحران و اضطراب روحی ناعلاج فرو برده است. </a:t>
            </a:r>
          </a:p>
          <a:p>
            <a:pPr algn="justLow" rtl="1">
              <a:lnSpc>
                <a:spcPct val="150000"/>
              </a:lnSpc>
            </a:pPr>
            <a:r>
              <a:rPr lang="fa-IR" sz="2000" b="1" dirty="0" smtClean="0">
                <a:solidFill>
                  <a:srgbClr val="006600"/>
                </a:solidFill>
                <a:cs typeface="B Zar" pitchFamily="2" charset="-78"/>
              </a:rPr>
              <a:t>2. علم گراییِ لیبرالیسم که سعی در بکارگیری روش آزمون و خطا در عرصه های اجتماعی و اخلاقی و انسانی برآمده است، نه تنها از ایفای کارکرد دین عاجز می ماند، چه بسا بنیاد زندگی انسان را به ورطه هلاکت بیندازد. زیرا وقتی اعتقاد به مبدأ و معاد در میان باشد، بسیاری از آزادی های انسان محدود به حدودهای خاصی خواهد شد و طبیعی است که پیروی از گفتان اباحیگر</a:t>
            </a:r>
            <a:r>
              <a:rPr lang="fa-IR" sz="2000" b="1" i="1" dirty="0" smtClean="0">
                <a:solidFill>
                  <a:srgbClr val="006600"/>
                </a:solidFill>
                <a:cs typeface="B Zar" pitchFamily="2" charset="-78"/>
              </a:rPr>
              <a:t>ی،</a:t>
            </a:r>
            <a:r>
              <a:rPr lang="fa-IR" sz="2000" b="1" dirty="0" smtClean="0">
                <a:solidFill>
                  <a:srgbClr val="006600"/>
                </a:solidFill>
                <a:cs typeface="B Zar" pitchFamily="2" charset="-78"/>
              </a:rPr>
              <a:t> انسان را از رسیدن به چنین مقصدی باز می دارد.</a:t>
            </a:r>
          </a:p>
          <a:p>
            <a:pPr algn="justLow" rtl="1">
              <a:lnSpc>
                <a:spcPct val="150000"/>
              </a:lnSpc>
            </a:pPr>
            <a:r>
              <a:rPr lang="fa-IR" sz="2000" b="1" dirty="0" smtClean="0">
                <a:solidFill>
                  <a:srgbClr val="663300"/>
                </a:solidFill>
                <a:cs typeface="B Zar" pitchFamily="2" charset="-78"/>
              </a:rPr>
              <a:t>3. از منظر هگل، که نظرش قریب به نظریه الهیون است، هریک از اصول سه گانه لیبرالیسم، یعنی </a:t>
            </a:r>
            <a:r>
              <a:rPr lang="fa-IR" sz="2000" b="1" dirty="0" smtClean="0">
                <a:solidFill>
                  <a:srgbClr val="C00000"/>
                </a:solidFill>
                <a:cs typeface="B Zar" pitchFamily="2" charset="-78"/>
              </a:rPr>
              <a:t>«آزادی اخلاقی»</a:t>
            </a:r>
            <a:r>
              <a:rPr lang="fa-IR" sz="2000" b="1" dirty="0" smtClean="0">
                <a:solidFill>
                  <a:srgbClr val="663300"/>
                </a:solidFill>
                <a:cs typeface="B Zar" pitchFamily="2" charset="-78"/>
              </a:rPr>
              <a:t>،</a:t>
            </a:r>
            <a:r>
              <a:rPr lang="fa-IR" sz="2000" b="1" dirty="0" smtClean="0">
                <a:solidFill>
                  <a:srgbClr val="C00000"/>
                </a:solidFill>
                <a:cs typeface="B Zar" pitchFamily="2" charset="-78"/>
              </a:rPr>
              <a:t> «آزادی اقتصادی»</a:t>
            </a:r>
            <a:r>
              <a:rPr lang="fa-IR" sz="2000" b="1" dirty="0" smtClean="0">
                <a:solidFill>
                  <a:srgbClr val="663300"/>
                </a:solidFill>
                <a:cs typeface="B Zar" pitchFamily="2" charset="-78"/>
              </a:rPr>
              <a:t>، و </a:t>
            </a:r>
            <a:r>
              <a:rPr lang="fa-IR" sz="2000" b="1" dirty="0" smtClean="0">
                <a:solidFill>
                  <a:srgbClr val="C00000"/>
                </a:solidFill>
                <a:cs typeface="B Zar" pitchFamily="2" charset="-78"/>
              </a:rPr>
              <a:t>«فرد</a:t>
            </a:r>
            <a:r>
              <a:rPr lang="fa-IR" sz="2000" b="1" dirty="0" smtClean="0">
                <a:solidFill>
                  <a:srgbClr val="663300"/>
                </a:solidFill>
                <a:cs typeface="B Zar" pitchFamily="2" charset="-78"/>
              </a:rPr>
              <a:t>»، تصویری مبهم و یک سویه و نابسامان دارند و همین کافی است تا بی پایگی این نوع از رهیافت عیان گردد.   </a:t>
            </a:r>
            <a:endParaRPr lang="en-US" sz="2000" b="1" dirty="0">
              <a:solidFill>
                <a:srgbClr val="663300"/>
              </a:solidFill>
              <a:cs typeface="B Zar" pitchFamily="2" charset="-78"/>
            </a:endParaRPr>
          </a:p>
        </p:txBody>
      </p:sp>
      <p:sp>
        <p:nvSpPr>
          <p:cNvPr id="4" name="Title 3"/>
          <p:cNvSpPr>
            <a:spLocks noGrp="1"/>
          </p:cNvSpPr>
          <p:nvPr>
            <p:ph type="title"/>
          </p:nvPr>
        </p:nvSpPr>
        <p:spPr>
          <a:xfrm>
            <a:off x="813922" y="172328"/>
            <a:ext cx="7572428" cy="990600"/>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dirty="0" smtClean="0">
                <a:solidFill>
                  <a:schemeClr val="accent2">
                    <a:lumMod val="50000"/>
                  </a:schemeClr>
                </a:solidFill>
                <a:cs typeface="B Titr" pitchFamily="2" charset="-78"/>
              </a:rPr>
              <a:t> </a:t>
            </a:r>
            <a:r>
              <a:rPr lang="fa-IR" sz="3200" dirty="0" smtClean="0">
                <a:solidFill>
                  <a:schemeClr val="accent2">
                    <a:lumMod val="50000"/>
                  </a:schemeClr>
                </a:solidFill>
                <a:cs typeface="B Titr" pitchFamily="2" charset="-78"/>
              </a:rPr>
              <a:t>لیبرالیسم در بوته نقد </a:t>
            </a:r>
            <a:r>
              <a:rPr lang="fa-IR" sz="2800" dirty="0" smtClean="0">
                <a:solidFill>
                  <a:schemeClr val="accent2">
                    <a:lumMod val="50000"/>
                  </a:schemeClr>
                </a:solidFill>
                <a:cs typeface="B Titr" pitchFamily="2" charset="-78"/>
              </a:rPr>
              <a:t>(1)</a:t>
            </a:r>
            <a:endParaRPr lang="en-US" sz="2800" dirty="0">
              <a:solidFill>
                <a:schemeClr val="accent2">
                  <a:lumMod val="50000"/>
                </a:schemeClr>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14282" y="1600200"/>
            <a:ext cx="8929718" cy="5257800"/>
          </a:xfrm>
        </p:spPr>
        <p:txBody>
          <a:bodyPr>
            <a:normAutofit/>
          </a:bodyPr>
          <a:lstStyle/>
          <a:p>
            <a:pPr algn="justLow" rtl="1">
              <a:lnSpc>
                <a:spcPct val="150000"/>
              </a:lnSpc>
            </a:pPr>
            <a:r>
              <a:rPr lang="fa-IR" sz="1800" b="1" dirty="0" smtClean="0">
                <a:solidFill>
                  <a:srgbClr val="C00000"/>
                </a:solidFill>
                <a:cs typeface="B Zar" pitchFamily="2" charset="-78"/>
              </a:rPr>
              <a:t>4. در عرصه اقتصاد، اگر همه افراد، آزادانه دست به فعالیت های اقتصادی بزنند و دولت به غیر از نظارت، حق دخالت نداشته باشد، تعادل در جامعه از حیث نیل افراد به حقوق خود ایجاد می شود؟  </a:t>
            </a:r>
          </a:p>
          <a:p>
            <a:pPr algn="justLow" rtl="1">
              <a:lnSpc>
                <a:spcPct val="150000"/>
              </a:lnSpc>
            </a:pPr>
            <a:r>
              <a:rPr lang="fa-IR" sz="1800" b="1" dirty="0" smtClean="0">
                <a:solidFill>
                  <a:srgbClr val="002060"/>
                </a:solidFill>
                <a:cs typeface="B Zar" pitchFamily="2" charset="-78"/>
              </a:rPr>
              <a:t>5. در عرصه معرفت شناسی، برخی از نظریه پردازان، مثل جان لاک تأکید دارند که تنها امور محسوس برای انسان قابل درک و ارزیابی است. برخی دیگر نیز اصالت را به عقل می دهند، لکن مدعی هستند که انسان در کنار عقلانیت، علقه ها، تمنیات و گرایشاتی نیز دارد که تعیین کننده نوع رفتارها و فعالیت ها می باشند و به تعبیر دیوید هیوم، عقل صرفاً ابزار و برده خواهش ها و تمنیات نفس است و در میان انواع خواسته ها دست به انتخاب می زند. حال پرسش اساسی این است که آیا حس یا عقل به تنهایی می توانند همه پرسش های انسان ، از جمله معمای آفرینش را حل پاسخ گویند؟!</a:t>
            </a:r>
          </a:p>
          <a:p>
            <a:pPr algn="justLow" rtl="1">
              <a:lnSpc>
                <a:spcPct val="150000"/>
              </a:lnSpc>
            </a:pPr>
            <a:r>
              <a:rPr lang="fa-IR" sz="1800" b="1" dirty="0" smtClean="0">
                <a:solidFill>
                  <a:srgbClr val="006600"/>
                </a:solidFill>
                <a:cs typeface="B Zar" pitchFamily="2" charset="-78"/>
              </a:rPr>
              <a:t>6. در صورت اثبات وجود خداوند و تثبیت غایتمندی خلقت، در کنار اوصاف ثبوتی ذات باری، از قبیل توحید ذاتی، صفاتی و فعلی، چگونه می توان از محور بودن انسان نسبت به هر چیز دم زد و خالق متعال را به حاشیه راند؟!</a:t>
            </a:r>
            <a:endParaRPr lang="en-US" sz="1800" b="1" dirty="0">
              <a:solidFill>
                <a:srgbClr val="006600"/>
              </a:solidFill>
              <a:cs typeface="B Zar" pitchFamily="2" charset="-78"/>
            </a:endParaRPr>
          </a:p>
        </p:txBody>
      </p:sp>
      <p:sp>
        <p:nvSpPr>
          <p:cNvPr id="4" name="Title 3"/>
          <p:cNvSpPr>
            <a:spLocks noGrp="1"/>
          </p:cNvSpPr>
          <p:nvPr>
            <p:ph type="title"/>
          </p:nvPr>
        </p:nvSpPr>
        <p:spPr>
          <a:xfrm>
            <a:off x="785786" y="172328"/>
            <a:ext cx="7715304" cy="970656"/>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rtl="1"/>
            <a:r>
              <a:rPr lang="fa-IR" sz="3200" dirty="0" smtClean="0">
                <a:solidFill>
                  <a:schemeClr val="accent2">
                    <a:lumMod val="50000"/>
                  </a:schemeClr>
                </a:solidFill>
                <a:cs typeface="B Titr" pitchFamily="2" charset="-78"/>
              </a:rPr>
              <a:t> </a:t>
            </a:r>
            <a:r>
              <a:rPr lang="fa-IR" sz="3600" dirty="0" smtClean="0">
                <a:solidFill>
                  <a:schemeClr val="accent2">
                    <a:lumMod val="50000"/>
                  </a:schemeClr>
                </a:solidFill>
                <a:cs typeface="B Titr" pitchFamily="2" charset="-78"/>
              </a:rPr>
              <a:t>لیبرالیسم در بوته نقد </a:t>
            </a:r>
            <a:r>
              <a:rPr lang="fa-IR" sz="3100" dirty="0" smtClean="0">
                <a:solidFill>
                  <a:schemeClr val="accent2">
                    <a:lumMod val="50000"/>
                  </a:schemeClr>
                </a:solidFill>
                <a:cs typeface="B Titr" pitchFamily="2" charset="-78"/>
              </a:rPr>
              <a:t>(2)</a:t>
            </a:r>
            <a:r>
              <a:rPr lang="fa-IR" sz="3200" dirty="0" smtClean="0">
                <a:solidFill>
                  <a:schemeClr val="accent2">
                    <a:lumMod val="50000"/>
                  </a:schemeClr>
                </a:solidFill>
                <a:cs typeface="B Titr" pitchFamily="2" charset="-78"/>
              </a:rPr>
              <a:t>    </a:t>
            </a:r>
            <a:endParaRPr lang="en-US" sz="2800" dirty="0">
              <a:solidFill>
                <a:schemeClr val="accent2">
                  <a:lumMod val="50000"/>
                </a:schemeClr>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2844" y="1600200"/>
            <a:ext cx="9001156" cy="5257800"/>
          </a:xfrm>
        </p:spPr>
        <p:txBody>
          <a:bodyPr>
            <a:normAutofit/>
          </a:bodyPr>
          <a:lstStyle/>
          <a:p>
            <a:pPr algn="justLow" rtl="1">
              <a:lnSpc>
                <a:spcPct val="150000"/>
              </a:lnSpc>
            </a:pPr>
            <a:r>
              <a:rPr lang="fa-IR" sz="1800" b="1" dirty="0" smtClean="0">
                <a:solidFill>
                  <a:schemeClr val="accent2">
                    <a:lumMod val="50000"/>
                  </a:schemeClr>
                </a:solidFill>
                <a:cs typeface="B Zar" pitchFamily="2" charset="-78"/>
              </a:rPr>
              <a:t>7. وقتی همّ و غمّ همه افراد، برآورده ساختن تمنیات و خواهش های نفسانی خودشان باشد، نمی توان از محوریت چنین انسانی، حتی در راستای تأمین همه نیازهای وی دفاع کرد، چه آنکه انسان ها ابعاد متعالی دیگری نیز دارند که بطور کامل در این مکتب مغفول واقع شده است. </a:t>
            </a:r>
          </a:p>
          <a:p>
            <a:pPr algn="justLow" rtl="1">
              <a:lnSpc>
                <a:spcPct val="150000"/>
              </a:lnSpc>
            </a:pPr>
            <a:r>
              <a:rPr lang="fa-IR" sz="1800" b="1" dirty="0" smtClean="0">
                <a:solidFill>
                  <a:srgbClr val="C00000"/>
                </a:solidFill>
                <a:cs typeface="B Zar" pitchFamily="2" charset="-78"/>
              </a:rPr>
              <a:t>8. از منظر جامعه شناسان، وقتی افراد در کنار هم واقع می شوند، هویت دیگری پیدا می کنند که با هویت فردیشان متفاوت است و اقتضائات خاص خودش را دارد. پس، با وجود زندگی اجتماعی و ضرورتی که برای خود انسان دارد، نمی توان از اصالت فرد و تقدم مطلق آن بر جامعه دم زد.</a:t>
            </a:r>
          </a:p>
          <a:p>
            <a:pPr algn="justLow" rtl="1">
              <a:lnSpc>
                <a:spcPct val="150000"/>
              </a:lnSpc>
            </a:pPr>
            <a:r>
              <a:rPr lang="fa-IR" sz="1800" b="1" dirty="0" smtClean="0">
                <a:solidFill>
                  <a:srgbClr val="7030A0"/>
                </a:solidFill>
                <a:cs typeface="B Zar" pitchFamily="2" charset="-78"/>
              </a:rPr>
              <a:t>9. در بحث هویت انسان، به اثبات رسیده است که ساختار وجود آدمی بگونه ای است که در قبال ماورای خود هم حالت انفعالی دارد و هم فعال است. از باب نمونه، در روانشناسی جدید تأکید می شود که انسان در درون خود یک احساس متعالی دارد که از آن تأثیر می پذیرد و آن، حس مذهبی است. یا در جامعه شناسی، بسیاری از تأثیرپذیری های انسان از فضای پیرامونی خود، مورد بحث واقع می شود. درحالی که بر اساس مبانی لیبرالیسم، همچنان که جرمی بنتام تصریح دارد، انسان یک موجود فعال است، نه منفعل. </a:t>
            </a:r>
          </a:p>
          <a:p>
            <a:pPr algn="r" rtl="1">
              <a:buNone/>
            </a:pPr>
            <a:endParaRPr lang="en-US" sz="1800" b="1" dirty="0">
              <a:cs typeface="B Zar" pitchFamily="2" charset="-78"/>
            </a:endParaRPr>
          </a:p>
        </p:txBody>
      </p:sp>
      <p:sp>
        <p:nvSpPr>
          <p:cNvPr id="4" name="Title 3"/>
          <p:cNvSpPr>
            <a:spLocks noGrp="1"/>
          </p:cNvSpPr>
          <p:nvPr>
            <p:ph type="title"/>
          </p:nvPr>
        </p:nvSpPr>
        <p:spPr>
          <a:xfrm>
            <a:off x="785786" y="172328"/>
            <a:ext cx="7643866" cy="970656"/>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pPr algn="ctr" rtl="1"/>
            <a:r>
              <a:rPr lang="fa-IR" sz="3200" dirty="0" smtClean="0">
                <a:solidFill>
                  <a:schemeClr val="accent2">
                    <a:lumMod val="50000"/>
                  </a:schemeClr>
                </a:solidFill>
                <a:cs typeface="B Titr" pitchFamily="2" charset="-78"/>
              </a:rPr>
              <a:t> </a:t>
            </a:r>
            <a:r>
              <a:rPr lang="fa-IR" sz="3600" dirty="0" smtClean="0">
                <a:solidFill>
                  <a:schemeClr val="accent2">
                    <a:lumMod val="50000"/>
                  </a:schemeClr>
                </a:solidFill>
                <a:cs typeface="B Titr" pitchFamily="2" charset="-78"/>
              </a:rPr>
              <a:t>لیبرالیسم در بوته نقد </a:t>
            </a:r>
            <a:r>
              <a:rPr lang="fa-IR" sz="3100" dirty="0" smtClean="0">
                <a:solidFill>
                  <a:schemeClr val="accent2">
                    <a:lumMod val="50000"/>
                  </a:schemeClr>
                </a:solidFill>
                <a:cs typeface="B Titr" pitchFamily="2" charset="-78"/>
              </a:rPr>
              <a:t>(3)</a:t>
            </a:r>
            <a:endParaRPr lang="en-US" sz="2700" dirty="0">
              <a:solidFill>
                <a:schemeClr val="accent2">
                  <a:lumMod val="50000"/>
                </a:schemeClr>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2844" y="1714488"/>
            <a:ext cx="9001156" cy="5143512"/>
          </a:xfrm>
        </p:spPr>
        <p:txBody>
          <a:bodyPr>
            <a:normAutofit/>
          </a:bodyPr>
          <a:lstStyle/>
          <a:p>
            <a:pPr algn="justLow" rtl="1">
              <a:lnSpc>
                <a:spcPct val="150000"/>
              </a:lnSpc>
            </a:pPr>
            <a:r>
              <a:rPr lang="fa-IR" sz="1800" b="1" dirty="0" smtClean="0">
                <a:solidFill>
                  <a:srgbClr val="C00000"/>
                </a:solidFill>
                <a:cs typeface="B Zar" pitchFamily="2" charset="-78"/>
              </a:rPr>
              <a:t>10. در لیبرالیسم، تساهل در برابر عقاید مختلف و متنوع مطرح است، و منظور از تسامح، تحمل عقاید و اعمال نامطلوب دیگران می باشد. </a:t>
            </a:r>
            <a:endParaRPr lang="en-US" sz="1800" b="1" dirty="0" smtClean="0">
              <a:solidFill>
                <a:srgbClr val="C00000"/>
              </a:solidFill>
              <a:cs typeface="B Zar" pitchFamily="2" charset="-78"/>
            </a:endParaRPr>
          </a:p>
          <a:p>
            <a:pPr algn="justLow" rtl="1">
              <a:lnSpc>
                <a:spcPct val="150000"/>
              </a:lnSpc>
            </a:pPr>
            <a:r>
              <a:rPr lang="fa-IR" sz="1800" b="1" dirty="0" smtClean="0">
                <a:solidFill>
                  <a:srgbClr val="002060"/>
                </a:solidFill>
                <a:cs typeface="B Zar" pitchFamily="2" charset="-78"/>
              </a:rPr>
              <a:t>11. طرح تساهل و تسامح، ریشه در نوع معرفت شناسی و انسان شناسیِ مورد نظر لیبرال ها دارد. زیرا از منظر یک لیبرال، عقل انسان توان تحصیل شناخت کامل و یقینی را ندارد و دلیلی برای حساسیت نشان دادن نسبت به بینش و نگرشِ متفاوت دیگران باقی نمی ماند. بر این اساس، نمی توان در مسائل عقلانی و ارزشی به داوری پرداخت و اساساً ”حقیقت“ امری نسبی است و نمی توان به حقیقت مطلق دست یافت.</a:t>
            </a:r>
          </a:p>
          <a:p>
            <a:pPr algn="justLow" rtl="1">
              <a:lnSpc>
                <a:spcPct val="150000"/>
              </a:lnSpc>
            </a:pPr>
            <a:r>
              <a:rPr lang="fa-IR" sz="1800" b="1" dirty="0" smtClean="0">
                <a:solidFill>
                  <a:srgbClr val="009BD2"/>
                </a:solidFill>
                <a:cs typeface="B Zar" pitchFamily="2" charset="-78"/>
              </a:rPr>
              <a:t>12. اینکه اراده الهی بر آزادی انتخاب انسان تعلق گرفته است و در پذیرش اصل دین، اجباری نیست. و از طرفی، در تکالیف شخصی، اصل بر عدم مداخله می باشد، تردیدی وجود ندارد. اما گاهی تساهل و آزادی در مقام عمل با بعضی از فضایل و هنجارهای دیگر، همچون مصالح جمع متعارض می شوند که عقلای جمع، حکم به جمع و تفریق این ارزشها می نمایند. مثل اجرای احکام حدود، قصاص، مقابله با توطئه بدخواهان و مانند آن، که مصلحت عامه مردم، تمکین به این مقررات است.</a:t>
            </a:r>
            <a:endParaRPr lang="en-US" sz="1800" b="1" dirty="0">
              <a:solidFill>
                <a:srgbClr val="009BD2"/>
              </a:solidFill>
              <a:cs typeface="B Zar" pitchFamily="2" charset="-78"/>
            </a:endParaRPr>
          </a:p>
        </p:txBody>
      </p:sp>
      <p:sp>
        <p:nvSpPr>
          <p:cNvPr id="4" name="Title 3"/>
          <p:cNvSpPr>
            <a:spLocks noGrp="1"/>
          </p:cNvSpPr>
          <p:nvPr>
            <p:ph type="title"/>
          </p:nvPr>
        </p:nvSpPr>
        <p:spPr>
          <a:xfrm>
            <a:off x="714348" y="130124"/>
            <a:ext cx="7715304" cy="990600"/>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dirty="0" smtClean="0">
                <a:solidFill>
                  <a:schemeClr val="accent2">
                    <a:lumMod val="50000"/>
                  </a:schemeClr>
                </a:solidFill>
                <a:cs typeface="B Titr" pitchFamily="2" charset="-78"/>
              </a:rPr>
              <a:t> لیبرالیسم در بوته نقد </a:t>
            </a:r>
            <a:r>
              <a:rPr lang="fa-IR" sz="2800" dirty="0" smtClean="0">
                <a:solidFill>
                  <a:schemeClr val="accent2">
                    <a:lumMod val="50000"/>
                  </a:schemeClr>
                </a:solidFill>
                <a:cs typeface="B Titr" pitchFamily="2" charset="-78"/>
              </a:rPr>
              <a:t>(4)</a:t>
            </a:r>
            <a:endParaRPr lang="en-US" sz="2800" dirty="0">
              <a:solidFill>
                <a:schemeClr val="accent2">
                  <a:lumMod val="50000"/>
                </a:schemeClr>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a:bodyPr>
          <a:lstStyle/>
          <a:p>
            <a:pPr algn="justLow" rtl="1">
              <a:lnSpc>
                <a:spcPct val="150000"/>
              </a:lnSpc>
            </a:pPr>
            <a:r>
              <a:rPr lang="fa-IR" sz="1800" b="1" dirty="0" smtClean="0">
                <a:solidFill>
                  <a:srgbClr val="7030A0"/>
                </a:solidFill>
                <a:cs typeface="B Zar" pitchFamily="2" charset="-78"/>
              </a:rPr>
              <a:t>13. یکی از مؤلفه های لیبرالیسم، </a:t>
            </a:r>
            <a:r>
              <a:rPr lang="fa-IR" sz="1800" b="1" dirty="0" smtClean="0">
                <a:solidFill>
                  <a:schemeClr val="accent2">
                    <a:lumMod val="50000"/>
                  </a:schemeClr>
                </a:solidFill>
                <a:cs typeface="B Zar" pitchFamily="2" charset="-78"/>
              </a:rPr>
              <a:t>«علم گرایی» </a:t>
            </a:r>
            <a:r>
              <a:rPr lang="fa-IR" sz="1800" b="1" dirty="0" smtClean="0">
                <a:solidFill>
                  <a:srgbClr val="7030A0"/>
                </a:solidFill>
                <a:cs typeface="B Zar" pitchFamily="2" charset="-78"/>
              </a:rPr>
              <a:t>یا </a:t>
            </a:r>
            <a:r>
              <a:rPr lang="fa-IR" sz="1800" b="1" dirty="0" smtClean="0">
                <a:solidFill>
                  <a:schemeClr val="accent2">
                    <a:lumMod val="50000"/>
                  </a:schemeClr>
                </a:solidFill>
                <a:cs typeface="B Zar" pitchFamily="2" charset="-78"/>
              </a:rPr>
              <a:t>«علم زدگی» </a:t>
            </a:r>
            <a:r>
              <a:rPr lang="fa-IR" sz="1800" b="1" dirty="0" smtClean="0">
                <a:solidFill>
                  <a:srgbClr val="7030A0"/>
                </a:solidFill>
                <a:cs typeface="B Zar" pitchFamily="2" charset="-78"/>
              </a:rPr>
              <a:t>است. این مؤلفه، نه یک مکتب فکری، بلکه یک رویکرد است. علم گرایی، یعنی الگو قراردادن و پارادایم کردن روش علوم تجربی در همه عرصه های معارف بشری و در تمامی شؤون زندگی. البته از دلِ این رویکرد، مکاتب پوزیتویسم متولد شده اند. خودستیز و خودافکن بودن </a:t>
            </a:r>
            <a:r>
              <a:rPr lang="fa-IR" sz="1800" b="1" dirty="0" smtClean="0">
                <a:solidFill>
                  <a:schemeClr val="accent2">
                    <a:lumMod val="50000"/>
                  </a:schemeClr>
                </a:solidFill>
                <a:cs typeface="B Zar" pitchFamily="2" charset="-78"/>
              </a:rPr>
              <a:t>«اصل تحقیق پذیری»</a:t>
            </a:r>
            <a:r>
              <a:rPr lang="fa-IR" sz="1800" b="1" dirty="0" smtClean="0">
                <a:solidFill>
                  <a:srgbClr val="7030A0"/>
                </a:solidFill>
                <a:cs typeface="B Zar" pitchFamily="2" charset="-78"/>
              </a:rPr>
              <a:t>، کاشف از بی اساس بودن کلیت علم گرایی است.</a:t>
            </a:r>
          </a:p>
          <a:p>
            <a:pPr algn="justLow" rtl="1">
              <a:lnSpc>
                <a:spcPct val="150000"/>
              </a:lnSpc>
            </a:pPr>
            <a:r>
              <a:rPr lang="fa-IR" sz="1800" b="1" dirty="0" smtClean="0">
                <a:solidFill>
                  <a:srgbClr val="C00000"/>
                </a:solidFill>
                <a:cs typeface="B Zar" pitchFamily="2" charset="-78"/>
              </a:rPr>
              <a:t>14. تجدد گرایی و سنت ستیزی ناشی از علم گرایی و باور به یگانه داورِ شناخت بودنِ آن در زندگی است و ناگفته پیدا است که وقتی دستاوردهای علوم همواره درحال تغییر و تحول می باشند، علی القاعده می باید هرگونه تمسک به آداب و رسوم عتیق و تجارب گذشتگان و بطور کلی، گذشته باوری به کنار گذاشته شود.</a:t>
            </a:r>
          </a:p>
          <a:p>
            <a:pPr algn="justLow" rtl="1">
              <a:lnSpc>
                <a:spcPct val="150000"/>
              </a:lnSpc>
            </a:pPr>
            <a:r>
              <a:rPr lang="fa-IR" sz="1800" b="1" dirty="0" smtClean="0">
                <a:solidFill>
                  <a:srgbClr val="006600"/>
                </a:solidFill>
                <a:cs typeface="B Zar" pitchFamily="2" charset="-78"/>
              </a:rPr>
              <a:t>15. یکی دیگر از اصول لیبرالیسم، «تجربه گرایی» است. در این دیدگاه، همه مفاهیم و اصول شناخت، از تأثّرات و داده های حسی ناشی می شوند و همه آنها متأخر و وابسته به تجربه هستند. از این رو، مفاهیم ارزشی و نیز باورها، پشتوانه های تجربی دارند. این درحالی است که در جای خود مبرهن شده است که اولاً تجربه نمی تواند دوام قوانین طبیعی را اثبات کند. ثانیاً اصالت قائل شدن به تجربه، اصلی عقلی و غیر تجربی است.    </a:t>
            </a:r>
            <a:endParaRPr lang="en-US" sz="1800" b="1" dirty="0">
              <a:solidFill>
                <a:srgbClr val="006600"/>
              </a:solidFill>
              <a:cs typeface="B Zar" pitchFamily="2" charset="-78"/>
            </a:endParaRPr>
          </a:p>
        </p:txBody>
      </p:sp>
      <p:sp>
        <p:nvSpPr>
          <p:cNvPr id="4" name="Title 3"/>
          <p:cNvSpPr>
            <a:spLocks noGrp="1"/>
          </p:cNvSpPr>
          <p:nvPr>
            <p:ph type="title"/>
          </p:nvPr>
        </p:nvSpPr>
        <p:spPr>
          <a:xfrm>
            <a:off x="714348" y="116056"/>
            <a:ext cx="7715304" cy="990600"/>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dirty="0" smtClean="0">
                <a:solidFill>
                  <a:schemeClr val="accent2">
                    <a:lumMod val="50000"/>
                  </a:schemeClr>
                </a:solidFill>
                <a:cs typeface="B Titr" pitchFamily="2" charset="-78"/>
              </a:rPr>
              <a:t> لیبرالیسم در بوته نقد </a:t>
            </a:r>
            <a:r>
              <a:rPr lang="fa-IR" sz="2800" dirty="0" smtClean="0">
                <a:solidFill>
                  <a:schemeClr val="accent2">
                    <a:lumMod val="50000"/>
                  </a:schemeClr>
                </a:solidFill>
                <a:cs typeface="B Titr" pitchFamily="2" charset="-78"/>
              </a:rPr>
              <a:t>(5)</a:t>
            </a:r>
            <a:endParaRPr lang="en-US" sz="2800" dirty="0">
              <a:solidFill>
                <a:schemeClr val="accent2">
                  <a:lumMod val="50000"/>
                </a:schemeClr>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0" y="1714500"/>
          <a:ext cx="9144000" cy="51435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4"/>
          <p:cNvSpPr>
            <a:spLocks noGrp="1"/>
          </p:cNvSpPr>
          <p:nvPr>
            <p:ph type="title"/>
          </p:nvPr>
        </p:nvSpPr>
        <p:spPr>
          <a:xfrm>
            <a:off x="612648" y="144192"/>
            <a:ext cx="8153400" cy="990600"/>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2800" dirty="0" smtClean="0">
                <a:solidFill>
                  <a:schemeClr val="accent2">
                    <a:lumMod val="50000"/>
                  </a:schemeClr>
                </a:solidFill>
                <a:cs typeface="B Titr" pitchFamily="2" charset="-78"/>
              </a:rPr>
              <a:t>آزادی در اسلام و لیبرالیسم 1</a:t>
            </a:r>
            <a:endParaRPr lang="en-US" sz="2800" dirty="0">
              <a:solidFill>
                <a:schemeClr val="accent2">
                  <a:lumMod val="50000"/>
                </a:schemeClr>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6" fill="hold" grpId="0" nodeType="clickEffect">
                                  <p:stCondLst>
                                    <p:cond delay="0"/>
                                  </p:stCondLst>
                                  <p:childTnLst>
                                    <p:set>
                                      <p:cBhvr>
                                        <p:cTn id="14" dur="1" fill="hold">
                                          <p:stCondLst>
                                            <p:cond delay="0"/>
                                          </p:stCondLst>
                                        </p:cTn>
                                        <p:tgtEl>
                                          <p:spTgt spid="4">
                                            <p:graphicEl>
                                              <a:dgm id="{DF79EC5E-26F4-47F2-8E9A-A42F74875C0C}"/>
                                            </p:graphicEl>
                                          </p:spTgt>
                                        </p:tgtEl>
                                        <p:attrNameLst>
                                          <p:attrName>style.visibility</p:attrName>
                                        </p:attrNameLst>
                                      </p:cBhvr>
                                      <p:to>
                                        <p:strVal val="visible"/>
                                      </p:to>
                                    </p:set>
                                    <p:anim calcmode="lin" valueType="num">
                                      <p:cBhvr additive="base">
                                        <p:cTn id="15" dur="500" fill="hold"/>
                                        <p:tgtEl>
                                          <p:spTgt spid="4">
                                            <p:graphicEl>
                                              <a:dgm id="{DF79EC5E-26F4-47F2-8E9A-A42F74875C0C}"/>
                                            </p:graphic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4">
                                            <p:graphicEl>
                                              <a:dgm id="{DF79EC5E-26F4-47F2-8E9A-A42F74875C0C}"/>
                                            </p:graphic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6" fill="hold" grpId="0" nodeType="clickEffect">
                                  <p:stCondLst>
                                    <p:cond delay="0"/>
                                  </p:stCondLst>
                                  <p:childTnLst>
                                    <p:set>
                                      <p:cBhvr>
                                        <p:cTn id="20" dur="1" fill="hold">
                                          <p:stCondLst>
                                            <p:cond delay="0"/>
                                          </p:stCondLst>
                                        </p:cTn>
                                        <p:tgtEl>
                                          <p:spTgt spid="4">
                                            <p:graphicEl>
                                              <a:dgm id="{4CE70849-527F-4127-80A9-1159FE2BD17D}"/>
                                            </p:graphicEl>
                                          </p:spTgt>
                                        </p:tgtEl>
                                        <p:attrNameLst>
                                          <p:attrName>style.visibility</p:attrName>
                                        </p:attrNameLst>
                                      </p:cBhvr>
                                      <p:to>
                                        <p:strVal val="visible"/>
                                      </p:to>
                                    </p:set>
                                    <p:anim calcmode="lin" valueType="num">
                                      <p:cBhvr additive="base">
                                        <p:cTn id="21" dur="500" fill="hold"/>
                                        <p:tgtEl>
                                          <p:spTgt spid="4">
                                            <p:graphicEl>
                                              <a:dgm id="{4CE70849-527F-4127-80A9-1159FE2BD17D}"/>
                                            </p:graphic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4">
                                            <p:graphicEl>
                                              <a:dgm id="{4CE70849-527F-4127-80A9-1159FE2BD17D}"/>
                                            </p:graphicEl>
                                          </p:spTgt>
                                        </p:tgtEl>
                                        <p:attrNameLst>
                                          <p:attrName>ppt_y</p:attrName>
                                        </p:attrNameLst>
                                      </p:cBhvr>
                                      <p:tavLst>
                                        <p:tav tm="0">
                                          <p:val>
                                            <p:strVal val="1+#ppt_h/2"/>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4">
                                            <p:graphicEl>
                                              <a:dgm id="{636D5A4F-3E5C-4A70-A299-50C7133573D9}"/>
                                            </p:graphicEl>
                                          </p:spTgt>
                                        </p:tgtEl>
                                        <p:attrNameLst>
                                          <p:attrName>style.visibility</p:attrName>
                                        </p:attrNameLst>
                                      </p:cBhvr>
                                      <p:to>
                                        <p:strVal val="visible"/>
                                      </p:to>
                                    </p:set>
                                    <p:anim calcmode="lin" valueType="num">
                                      <p:cBhvr additive="base">
                                        <p:cTn id="25" dur="500" fill="hold"/>
                                        <p:tgtEl>
                                          <p:spTgt spid="4">
                                            <p:graphicEl>
                                              <a:dgm id="{636D5A4F-3E5C-4A70-A299-50C7133573D9}"/>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
                                            <p:graphicEl>
                                              <a:dgm id="{636D5A4F-3E5C-4A70-A299-50C7133573D9}"/>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4">
                                            <p:graphicEl>
                                              <a:dgm id="{6D3EB7CA-3242-46F2-BF7E-52595AA44C62}"/>
                                            </p:graphicEl>
                                          </p:spTgt>
                                        </p:tgtEl>
                                        <p:attrNameLst>
                                          <p:attrName>style.visibility</p:attrName>
                                        </p:attrNameLst>
                                      </p:cBhvr>
                                      <p:to>
                                        <p:strVal val="visible"/>
                                      </p:to>
                                    </p:set>
                                    <p:anim calcmode="lin" valueType="num">
                                      <p:cBhvr additive="base">
                                        <p:cTn id="31" dur="500" fill="hold"/>
                                        <p:tgtEl>
                                          <p:spTgt spid="4">
                                            <p:graphicEl>
                                              <a:dgm id="{6D3EB7CA-3242-46F2-BF7E-52595AA44C62}"/>
                                            </p:graphic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
                                            <p:graphicEl>
                                              <a:dgm id="{6D3EB7CA-3242-46F2-BF7E-52595AA44C62}"/>
                                            </p:graphic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6" fill="hold" grpId="0" nodeType="clickEffect">
                                  <p:stCondLst>
                                    <p:cond delay="0"/>
                                  </p:stCondLst>
                                  <p:childTnLst>
                                    <p:set>
                                      <p:cBhvr>
                                        <p:cTn id="36" dur="1" fill="hold">
                                          <p:stCondLst>
                                            <p:cond delay="0"/>
                                          </p:stCondLst>
                                        </p:cTn>
                                        <p:tgtEl>
                                          <p:spTgt spid="4">
                                            <p:graphicEl>
                                              <a:dgm id="{9C662D96-3BD9-4B57-83CC-A206F7B88035}"/>
                                            </p:graphicEl>
                                          </p:spTgt>
                                        </p:tgtEl>
                                        <p:attrNameLst>
                                          <p:attrName>style.visibility</p:attrName>
                                        </p:attrNameLst>
                                      </p:cBhvr>
                                      <p:to>
                                        <p:strVal val="visible"/>
                                      </p:to>
                                    </p:set>
                                    <p:anim calcmode="lin" valueType="num">
                                      <p:cBhvr additive="base">
                                        <p:cTn id="37" dur="500" fill="hold"/>
                                        <p:tgtEl>
                                          <p:spTgt spid="4">
                                            <p:graphicEl>
                                              <a:dgm id="{9C662D96-3BD9-4B57-83CC-A206F7B88035}"/>
                                            </p:graphic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graphicEl>
                                              <a:dgm id="{9C662D96-3BD9-4B57-83CC-A206F7B88035}"/>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6" fill="hold" grpId="0" nodeType="clickEffect">
                                  <p:stCondLst>
                                    <p:cond delay="0"/>
                                  </p:stCondLst>
                                  <p:childTnLst>
                                    <p:set>
                                      <p:cBhvr>
                                        <p:cTn id="42" dur="1" fill="hold">
                                          <p:stCondLst>
                                            <p:cond delay="0"/>
                                          </p:stCondLst>
                                        </p:cTn>
                                        <p:tgtEl>
                                          <p:spTgt spid="4">
                                            <p:graphicEl>
                                              <a:dgm id="{6DDDF394-A899-4D49-9A24-8520A762774E}"/>
                                            </p:graphicEl>
                                          </p:spTgt>
                                        </p:tgtEl>
                                        <p:attrNameLst>
                                          <p:attrName>style.visibility</p:attrName>
                                        </p:attrNameLst>
                                      </p:cBhvr>
                                      <p:to>
                                        <p:strVal val="visible"/>
                                      </p:to>
                                    </p:set>
                                    <p:anim calcmode="lin" valueType="num">
                                      <p:cBhvr additive="base">
                                        <p:cTn id="43" dur="500" fill="hold"/>
                                        <p:tgtEl>
                                          <p:spTgt spid="4">
                                            <p:graphicEl>
                                              <a:dgm id="{6DDDF394-A899-4D49-9A24-8520A762774E}"/>
                                            </p:graphic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4">
                                            <p:graphicEl>
                                              <a:dgm id="{6DDDF394-A899-4D49-9A24-8520A762774E}"/>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6" fill="hold" grpId="0" nodeType="clickEffect">
                                  <p:stCondLst>
                                    <p:cond delay="0"/>
                                  </p:stCondLst>
                                  <p:childTnLst>
                                    <p:set>
                                      <p:cBhvr>
                                        <p:cTn id="48" dur="1" fill="hold">
                                          <p:stCondLst>
                                            <p:cond delay="0"/>
                                          </p:stCondLst>
                                        </p:cTn>
                                        <p:tgtEl>
                                          <p:spTgt spid="4">
                                            <p:graphicEl>
                                              <a:dgm id="{9B46922E-3ECB-42AA-AE5A-03E1E595F7B9}"/>
                                            </p:graphicEl>
                                          </p:spTgt>
                                        </p:tgtEl>
                                        <p:attrNameLst>
                                          <p:attrName>style.visibility</p:attrName>
                                        </p:attrNameLst>
                                      </p:cBhvr>
                                      <p:to>
                                        <p:strVal val="visible"/>
                                      </p:to>
                                    </p:set>
                                    <p:anim calcmode="lin" valueType="num">
                                      <p:cBhvr additive="base">
                                        <p:cTn id="49" dur="500" fill="hold"/>
                                        <p:tgtEl>
                                          <p:spTgt spid="4">
                                            <p:graphicEl>
                                              <a:dgm id="{9B46922E-3ECB-42AA-AE5A-03E1E595F7B9}"/>
                                            </p:graphic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4">
                                            <p:graphicEl>
                                              <a:dgm id="{9B46922E-3ECB-42AA-AE5A-03E1E595F7B9}"/>
                                            </p:graphic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6" fill="hold" grpId="0" nodeType="clickEffect">
                                  <p:stCondLst>
                                    <p:cond delay="0"/>
                                  </p:stCondLst>
                                  <p:childTnLst>
                                    <p:set>
                                      <p:cBhvr>
                                        <p:cTn id="54" dur="1" fill="hold">
                                          <p:stCondLst>
                                            <p:cond delay="0"/>
                                          </p:stCondLst>
                                        </p:cTn>
                                        <p:tgtEl>
                                          <p:spTgt spid="4">
                                            <p:graphicEl>
                                              <a:dgm id="{01D105DA-16F1-4347-87A9-DD6304FBF885}"/>
                                            </p:graphicEl>
                                          </p:spTgt>
                                        </p:tgtEl>
                                        <p:attrNameLst>
                                          <p:attrName>style.visibility</p:attrName>
                                        </p:attrNameLst>
                                      </p:cBhvr>
                                      <p:to>
                                        <p:strVal val="visible"/>
                                      </p:to>
                                    </p:set>
                                    <p:anim calcmode="lin" valueType="num">
                                      <p:cBhvr additive="base">
                                        <p:cTn id="55" dur="500" fill="hold"/>
                                        <p:tgtEl>
                                          <p:spTgt spid="4">
                                            <p:graphicEl>
                                              <a:dgm id="{01D105DA-16F1-4347-87A9-DD6304FBF885}"/>
                                            </p:graphic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
                                            <p:graphicEl>
                                              <a:dgm id="{01D105DA-16F1-4347-87A9-DD6304FBF885}"/>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38849" y="314208"/>
            <a:ext cx="7106433" cy="707886"/>
          </a:xfrm>
          <a:prstGeom prst="rect">
            <a:avLst/>
          </a:prstGeom>
          <a:noFill/>
        </p:spPr>
        <p:txBody>
          <a:bodyPr wrap="none" rtlCol="1">
            <a:spAutoFit/>
          </a:bodyPr>
          <a:lstStyle/>
          <a:p>
            <a:pPr algn="r" rtl="1"/>
            <a:r>
              <a:rPr lang="fa-IR" sz="4000" dirty="0" smtClean="0">
                <a:solidFill>
                  <a:srgbClr val="002060"/>
                </a:solidFill>
                <a:cs typeface="B Titr" pitchFamily="2" charset="-78"/>
              </a:rPr>
              <a:t>آشنایی با مهمترین مکاتب فلسفه غرب 1</a:t>
            </a:r>
            <a:endParaRPr lang="fa-IR" sz="4000" dirty="0">
              <a:solidFill>
                <a:srgbClr val="002060"/>
              </a:solidFill>
              <a:cs typeface="B Titr" pitchFamily="2" charset="-78"/>
            </a:endParaRPr>
          </a:p>
        </p:txBody>
      </p:sp>
      <p:sp>
        <p:nvSpPr>
          <p:cNvPr id="7" name="Content Placeholder 3"/>
          <p:cNvSpPr>
            <a:spLocks noGrp="1"/>
          </p:cNvSpPr>
          <p:nvPr>
            <p:ph sz="quarter" idx="1"/>
          </p:nvPr>
        </p:nvSpPr>
        <p:spPr>
          <a:xfrm>
            <a:off x="489894" y="1752600"/>
            <a:ext cx="6400800" cy="4419600"/>
          </a:xfrm>
        </p:spPr>
        <p:txBody>
          <a:bodyPr/>
          <a:lstStyle/>
          <a:p>
            <a:pPr algn="ctr" rtl="1"/>
            <a:endParaRPr lang="fa-IR" dirty="0" smtClean="0"/>
          </a:p>
          <a:p>
            <a:pPr algn="ctr" rtl="1">
              <a:buNone/>
            </a:pPr>
            <a:endParaRPr lang="fa-IR" dirty="0" smtClean="0"/>
          </a:p>
          <a:p>
            <a:pPr algn="ctr" rtl="1">
              <a:buNone/>
            </a:pPr>
            <a:r>
              <a:rPr lang="fa-IR" sz="9600" dirty="0" smtClean="0">
                <a:solidFill>
                  <a:srgbClr val="002060"/>
                </a:solidFill>
                <a:cs typeface="B Titr" pitchFamily="2" charset="-78"/>
              </a:rPr>
              <a:t>لیبرالیسم</a:t>
            </a:r>
          </a:p>
          <a:p>
            <a:pPr algn="ctr" rtl="1"/>
            <a:endParaRPr lang="fa-IR" dirty="0" smtClean="0"/>
          </a:p>
          <a:p>
            <a:pPr algn="ctr" rtl="1">
              <a:buNone/>
            </a:pPr>
            <a:endParaRPr lang="fa-IR" b="1" dirty="0" smtClean="0">
              <a:solidFill>
                <a:schemeClr val="accent2">
                  <a:lumMod val="50000"/>
                </a:schemeClr>
              </a:solidFill>
              <a:cs typeface="B Zar" pitchFamily="2" charset="-78"/>
            </a:endParaRPr>
          </a:p>
          <a:p>
            <a:pPr algn="ctr" rtl="1">
              <a:buNone/>
            </a:pPr>
            <a:r>
              <a:rPr lang="fa-IR" b="1" dirty="0" smtClean="0">
                <a:solidFill>
                  <a:schemeClr val="accent2">
                    <a:lumMod val="50000"/>
                  </a:schemeClr>
                </a:solidFill>
                <a:cs typeface="B Zar" pitchFamily="2" charset="-78"/>
              </a:rPr>
              <a:t> </a:t>
            </a:r>
            <a:endParaRPr lang="fa-IR" sz="3200" b="1" i="1" dirty="0" smtClean="0">
              <a:solidFill>
                <a:srgbClr val="006600"/>
              </a:solidFill>
              <a:cs typeface="B Mitra" pitchFamily="2" charset="-78"/>
            </a:endParaRPr>
          </a:p>
        </p:txBody>
      </p:sp>
      <p:sp>
        <p:nvSpPr>
          <p:cNvPr id="8" name="Text Placeholder 2"/>
          <p:cNvSpPr>
            <a:spLocks noGrp="1"/>
          </p:cNvSpPr>
          <p:nvPr>
            <p:ph type="body" idx="2"/>
          </p:nvPr>
        </p:nvSpPr>
        <p:spPr>
          <a:xfrm>
            <a:off x="7213470" y="1752600"/>
            <a:ext cx="1600200" cy="4343400"/>
          </a:xfrm>
          <a:solidFill>
            <a:schemeClr val="accent2">
              <a:lumMod val="75000"/>
            </a:schemeClr>
          </a:solidFill>
        </p:spPr>
        <p:txBody>
          <a:bodyPr>
            <a:normAutofit/>
          </a:bodyPr>
          <a:lstStyle/>
          <a:p>
            <a:pPr algn="justLow" rtl="1"/>
            <a:r>
              <a:rPr lang="fa-IR" sz="2400" b="1" dirty="0" smtClean="0">
                <a:solidFill>
                  <a:srgbClr val="00FFFF"/>
                </a:solidFill>
                <a:cs typeface="B Zar" pitchFamily="2" charset="-78"/>
              </a:rPr>
              <a:t> نگاهی گذرا به چیستی، تاریخ، قلمرو، مؤلفه ها، و مبانی لیبرالیسم و نظر اسلام در مورد آن</a:t>
            </a:r>
            <a:endParaRPr lang="en-US" sz="2400" b="1" dirty="0">
              <a:solidFill>
                <a:srgbClr val="00FFFF"/>
              </a:solidFill>
              <a:cs typeface="B Zar" pitchFamily="2" charset="-78"/>
            </a:endParaRPr>
          </a:p>
        </p:txBody>
      </p:sp>
    </p:spTree>
    <p:extLst>
      <p:ext uri="{BB962C8B-B14F-4D97-AF65-F5344CB8AC3E}">
        <p14:creationId xmlns:p14="http://schemas.microsoft.com/office/powerpoint/2010/main" val="203435565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bg/>
                                          </p:spTgt>
                                        </p:tgtEl>
                                        <p:attrNameLst>
                                          <p:attrName>style.visibility</p:attrName>
                                        </p:attrNameLst>
                                      </p:cBhvr>
                                      <p:to>
                                        <p:strVal val="visible"/>
                                      </p:to>
                                    </p:set>
                                    <p:anim calcmode="lin" valueType="num">
                                      <p:cBhvr additive="base">
                                        <p:cTn id="14" dur="500" fill="hold"/>
                                        <p:tgtEl>
                                          <p:spTgt spid="8">
                                            <p:bg/>
                                          </p:spTgt>
                                        </p:tgtEl>
                                        <p:attrNameLst>
                                          <p:attrName>ppt_x</p:attrName>
                                        </p:attrNameLst>
                                      </p:cBhvr>
                                      <p:tavLst>
                                        <p:tav tm="0">
                                          <p:val>
                                            <p:strVal val="#ppt_x"/>
                                          </p:val>
                                        </p:tav>
                                        <p:tav tm="100000">
                                          <p:val>
                                            <p:strVal val="#ppt_x"/>
                                          </p:val>
                                        </p:tav>
                                      </p:tavLst>
                                    </p:anim>
                                    <p:anim calcmode="lin" valueType="num">
                                      <p:cBhvr additive="base">
                                        <p:cTn id="15" dur="500" fill="hold"/>
                                        <p:tgtEl>
                                          <p:spTgt spid="8">
                                            <p:bg/>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8">
                                            <p:txEl>
                                              <p:pRg st="0" end="0"/>
                                            </p:txEl>
                                          </p:spTgt>
                                        </p:tgtEl>
                                        <p:attrNameLst>
                                          <p:attrName>style.visibility</p:attrName>
                                        </p:attrNameLst>
                                      </p:cBhvr>
                                      <p:to>
                                        <p:strVal val="visible"/>
                                      </p:to>
                                    </p:set>
                                    <p:anim calcmode="lin" valueType="num">
                                      <p:cBhvr additive="base">
                                        <p:cTn id="20"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grpId="0" nodeType="clickEffect">
                                  <p:stCondLst>
                                    <p:cond delay="0"/>
                                  </p:stCondLst>
                                  <p:childTnLst>
                                    <p:set>
                                      <p:cBhvr>
                                        <p:cTn id="25" dur="1" fill="hold">
                                          <p:stCondLst>
                                            <p:cond delay="0"/>
                                          </p:stCondLst>
                                        </p:cTn>
                                        <p:tgtEl>
                                          <p:spTgt spid="7">
                                            <p:txEl>
                                              <p:pRg st="2" end="2"/>
                                            </p:txEl>
                                          </p:spTgt>
                                        </p:tgtEl>
                                        <p:attrNameLst>
                                          <p:attrName>style.visibility</p:attrName>
                                        </p:attrNameLst>
                                      </p:cBhvr>
                                      <p:to>
                                        <p:strVal val="visible"/>
                                      </p:to>
                                    </p:set>
                                    <p:anim calcmode="lin" valueType="num">
                                      <p:cBhvr>
                                        <p:cTn id="26" dur="1000" fill="hold"/>
                                        <p:tgtEl>
                                          <p:spTgt spid="7">
                                            <p:txEl>
                                              <p:pRg st="2" end="2"/>
                                            </p:txEl>
                                          </p:spTgt>
                                        </p:tgtEl>
                                        <p:attrNameLst>
                                          <p:attrName>ppt_w</p:attrName>
                                        </p:attrNameLst>
                                      </p:cBhvr>
                                      <p:tavLst>
                                        <p:tav tm="0">
                                          <p:val>
                                            <p:fltVal val="0"/>
                                          </p:val>
                                        </p:tav>
                                        <p:tav tm="100000">
                                          <p:val>
                                            <p:strVal val="#ppt_w"/>
                                          </p:val>
                                        </p:tav>
                                      </p:tavLst>
                                    </p:anim>
                                    <p:anim calcmode="lin" valueType="num">
                                      <p:cBhvr>
                                        <p:cTn id="27" dur="1000" fill="hold"/>
                                        <p:tgtEl>
                                          <p:spTgt spid="7">
                                            <p:txEl>
                                              <p:pRg st="2" end="2"/>
                                            </p:txEl>
                                          </p:spTgt>
                                        </p:tgtEl>
                                        <p:attrNameLst>
                                          <p:attrName>ppt_h</p:attrName>
                                        </p:attrNameLst>
                                      </p:cBhvr>
                                      <p:tavLst>
                                        <p:tav tm="0">
                                          <p:val>
                                            <p:fltVal val="0"/>
                                          </p:val>
                                        </p:tav>
                                        <p:tav tm="100000">
                                          <p:val>
                                            <p:strVal val="#ppt_h"/>
                                          </p:val>
                                        </p:tav>
                                      </p:tavLst>
                                    </p:anim>
                                    <p:anim calcmode="lin" valueType="num">
                                      <p:cBhvr>
                                        <p:cTn id="28" dur="1000" fill="hold"/>
                                        <p:tgtEl>
                                          <p:spTgt spid="7">
                                            <p:txEl>
                                              <p:pRg st="2" end="2"/>
                                            </p:txEl>
                                          </p:spTgt>
                                        </p:tgtEl>
                                        <p:attrNameLst>
                                          <p:attrName>style.rotation</p:attrName>
                                        </p:attrNameLst>
                                      </p:cBhvr>
                                      <p:tavLst>
                                        <p:tav tm="0">
                                          <p:val>
                                            <p:fltVal val="90"/>
                                          </p:val>
                                        </p:tav>
                                        <p:tav tm="100000">
                                          <p:val>
                                            <p:fltVal val="0"/>
                                          </p:val>
                                        </p:tav>
                                      </p:tavLst>
                                    </p:anim>
                                    <p:animEffect transition="in" filter="fade">
                                      <p:cBhvr>
                                        <p:cTn id="29" dur="1000"/>
                                        <p:tgtEl>
                                          <p:spTgt spid="7">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1" presetClass="entr" presetSubtype="0" fill="hold" grpId="0" nodeType="click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anim calcmode="lin" valueType="num">
                                      <p:cBhvr>
                                        <p:cTn id="34" dur="1000" fill="hold"/>
                                        <p:tgtEl>
                                          <p:spTgt spid="7">
                                            <p:txEl>
                                              <p:pRg st="5" end="5"/>
                                            </p:txEl>
                                          </p:spTgt>
                                        </p:tgtEl>
                                        <p:attrNameLst>
                                          <p:attrName>ppt_w</p:attrName>
                                        </p:attrNameLst>
                                      </p:cBhvr>
                                      <p:tavLst>
                                        <p:tav tm="0">
                                          <p:val>
                                            <p:fltVal val="0"/>
                                          </p:val>
                                        </p:tav>
                                        <p:tav tm="100000">
                                          <p:val>
                                            <p:strVal val="#ppt_w"/>
                                          </p:val>
                                        </p:tav>
                                      </p:tavLst>
                                    </p:anim>
                                    <p:anim calcmode="lin" valueType="num">
                                      <p:cBhvr>
                                        <p:cTn id="35" dur="1000" fill="hold"/>
                                        <p:tgtEl>
                                          <p:spTgt spid="7">
                                            <p:txEl>
                                              <p:pRg st="5" end="5"/>
                                            </p:txEl>
                                          </p:spTgt>
                                        </p:tgtEl>
                                        <p:attrNameLst>
                                          <p:attrName>ppt_h</p:attrName>
                                        </p:attrNameLst>
                                      </p:cBhvr>
                                      <p:tavLst>
                                        <p:tav tm="0">
                                          <p:val>
                                            <p:fltVal val="0"/>
                                          </p:val>
                                        </p:tav>
                                        <p:tav tm="100000">
                                          <p:val>
                                            <p:strVal val="#ppt_h"/>
                                          </p:val>
                                        </p:tav>
                                      </p:tavLst>
                                    </p:anim>
                                    <p:anim calcmode="lin" valueType="num">
                                      <p:cBhvr>
                                        <p:cTn id="36" dur="1000" fill="hold"/>
                                        <p:tgtEl>
                                          <p:spTgt spid="7">
                                            <p:txEl>
                                              <p:pRg st="5" end="5"/>
                                            </p:txEl>
                                          </p:spTgt>
                                        </p:tgtEl>
                                        <p:attrNameLst>
                                          <p:attrName>style.rotation</p:attrName>
                                        </p:attrNameLst>
                                      </p:cBhvr>
                                      <p:tavLst>
                                        <p:tav tm="0">
                                          <p:val>
                                            <p:fltVal val="90"/>
                                          </p:val>
                                        </p:tav>
                                        <p:tav tm="100000">
                                          <p:val>
                                            <p:fltVal val="0"/>
                                          </p:val>
                                        </p:tav>
                                      </p:tavLst>
                                    </p:anim>
                                    <p:animEffect transition="in" filter="fade">
                                      <p:cBhvr>
                                        <p:cTn id="37" dur="10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P spid="8"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581547555"/>
              </p:ext>
            </p:extLst>
          </p:nvPr>
        </p:nvGraphicFramePr>
        <p:xfrm>
          <a:off x="82060" y="1643050"/>
          <a:ext cx="8991600" cy="51750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Curved Up Ribbon 7"/>
          <p:cNvSpPr/>
          <p:nvPr/>
        </p:nvSpPr>
        <p:spPr>
          <a:xfrm>
            <a:off x="1071538" y="188724"/>
            <a:ext cx="7093582" cy="896820"/>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dirty="0" smtClean="0">
                <a:solidFill>
                  <a:schemeClr val="accent2">
                    <a:lumMod val="50000"/>
                  </a:schemeClr>
                </a:solidFill>
                <a:cs typeface="B Titr" pitchFamily="2" charset="-78"/>
              </a:rPr>
              <a:t>چیستی لیبرالیسم</a:t>
            </a:r>
            <a:endParaRPr lang="en-US" sz="3200" dirty="0">
              <a:solidFill>
                <a:schemeClr val="accent2">
                  <a:lumMod val="50000"/>
                </a:schemeClr>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12" fill="hold" grpId="0" nodeType="clickEffect">
                                  <p:stCondLst>
                                    <p:cond delay="0"/>
                                  </p:stCondLst>
                                  <p:childTnLst>
                                    <p:set>
                                      <p:cBhvr>
                                        <p:cTn id="14" dur="1" fill="hold">
                                          <p:stCondLst>
                                            <p:cond delay="0"/>
                                          </p:stCondLst>
                                        </p:cTn>
                                        <p:tgtEl>
                                          <p:spTgt spid="4">
                                            <p:graphicEl>
                                              <a:dgm id="{70282EDF-E6EF-42E9-B3C8-6CFEFBECD5A5}"/>
                                            </p:graphicEl>
                                          </p:spTgt>
                                        </p:tgtEl>
                                        <p:attrNameLst>
                                          <p:attrName>style.visibility</p:attrName>
                                        </p:attrNameLst>
                                      </p:cBhvr>
                                      <p:to>
                                        <p:strVal val="visible"/>
                                      </p:to>
                                    </p:set>
                                    <p:anim calcmode="lin" valueType="num">
                                      <p:cBhvr additive="base">
                                        <p:cTn id="15" dur="500" fill="hold"/>
                                        <p:tgtEl>
                                          <p:spTgt spid="4">
                                            <p:graphicEl>
                                              <a:dgm id="{70282EDF-E6EF-42E9-B3C8-6CFEFBECD5A5}"/>
                                            </p:graphic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4">
                                            <p:graphicEl>
                                              <a:dgm id="{70282EDF-E6EF-42E9-B3C8-6CFEFBECD5A5}"/>
                                            </p:graphic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2" fill="hold" grpId="0" nodeType="clickEffect">
                                  <p:stCondLst>
                                    <p:cond delay="0"/>
                                  </p:stCondLst>
                                  <p:childTnLst>
                                    <p:set>
                                      <p:cBhvr>
                                        <p:cTn id="20" dur="1" fill="hold">
                                          <p:stCondLst>
                                            <p:cond delay="0"/>
                                          </p:stCondLst>
                                        </p:cTn>
                                        <p:tgtEl>
                                          <p:spTgt spid="4">
                                            <p:graphicEl>
                                              <a:dgm id="{C10E0B77-4FDD-4932-904C-250ACA1FF291}"/>
                                            </p:graphicEl>
                                          </p:spTgt>
                                        </p:tgtEl>
                                        <p:attrNameLst>
                                          <p:attrName>style.visibility</p:attrName>
                                        </p:attrNameLst>
                                      </p:cBhvr>
                                      <p:to>
                                        <p:strVal val="visible"/>
                                      </p:to>
                                    </p:set>
                                    <p:anim calcmode="lin" valueType="num">
                                      <p:cBhvr additive="base">
                                        <p:cTn id="21" dur="500" fill="hold"/>
                                        <p:tgtEl>
                                          <p:spTgt spid="4">
                                            <p:graphicEl>
                                              <a:dgm id="{C10E0B77-4FDD-4932-904C-250ACA1FF291}"/>
                                            </p:graphic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
                                            <p:graphicEl>
                                              <a:dgm id="{C10E0B77-4FDD-4932-904C-250ACA1FF291}"/>
                                            </p:graphicEl>
                                          </p:spTgt>
                                        </p:tgtEl>
                                        <p:attrNameLst>
                                          <p:attrName>ppt_y</p:attrName>
                                        </p:attrNameLst>
                                      </p:cBhvr>
                                      <p:tavLst>
                                        <p:tav tm="0">
                                          <p:val>
                                            <p:strVal val="1+#ppt_h/2"/>
                                          </p:val>
                                        </p:tav>
                                        <p:tav tm="100000">
                                          <p:val>
                                            <p:strVal val="#ppt_y"/>
                                          </p:val>
                                        </p:tav>
                                      </p:tavLst>
                                    </p:anim>
                                  </p:childTnLst>
                                </p:cTn>
                              </p:par>
                              <p:par>
                                <p:cTn id="23" presetID="2" presetClass="entr" presetSubtype="12" fill="hold" grpId="0" nodeType="withEffect">
                                  <p:stCondLst>
                                    <p:cond delay="0"/>
                                  </p:stCondLst>
                                  <p:childTnLst>
                                    <p:set>
                                      <p:cBhvr>
                                        <p:cTn id="24" dur="1" fill="hold">
                                          <p:stCondLst>
                                            <p:cond delay="0"/>
                                          </p:stCondLst>
                                        </p:cTn>
                                        <p:tgtEl>
                                          <p:spTgt spid="4">
                                            <p:graphicEl>
                                              <a:dgm id="{40F05A67-ECD6-431E-B6C3-CC35CCE80CD6}"/>
                                            </p:graphicEl>
                                          </p:spTgt>
                                        </p:tgtEl>
                                        <p:attrNameLst>
                                          <p:attrName>style.visibility</p:attrName>
                                        </p:attrNameLst>
                                      </p:cBhvr>
                                      <p:to>
                                        <p:strVal val="visible"/>
                                      </p:to>
                                    </p:set>
                                    <p:anim calcmode="lin" valueType="num">
                                      <p:cBhvr additive="base">
                                        <p:cTn id="25" dur="500" fill="hold"/>
                                        <p:tgtEl>
                                          <p:spTgt spid="4">
                                            <p:graphicEl>
                                              <a:dgm id="{40F05A67-ECD6-431E-B6C3-CC35CCE80CD6}"/>
                                            </p:graphic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graphicEl>
                                              <a:dgm id="{40F05A67-ECD6-431E-B6C3-CC35CCE80CD6}"/>
                                            </p:graphic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grpId="0" nodeType="clickEffect">
                                  <p:stCondLst>
                                    <p:cond delay="0"/>
                                  </p:stCondLst>
                                  <p:childTnLst>
                                    <p:set>
                                      <p:cBhvr>
                                        <p:cTn id="30" dur="1" fill="hold">
                                          <p:stCondLst>
                                            <p:cond delay="0"/>
                                          </p:stCondLst>
                                        </p:cTn>
                                        <p:tgtEl>
                                          <p:spTgt spid="4">
                                            <p:graphicEl>
                                              <a:dgm id="{26DA3D87-7691-48AF-BB4B-3DED40688AC6}"/>
                                            </p:graphicEl>
                                          </p:spTgt>
                                        </p:tgtEl>
                                        <p:attrNameLst>
                                          <p:attrName>style.visibility</p:attrName>
                                        </p:attrNameLst>
                                      </p:cBhvr>
                                      <p:to>
                                        <p:strVal val="visible"/>
                                      </p:to>
                                    </p:set>
                                    <p:anim calcmode="lin" valueType="num">
                                      <p:cBhvr additive="base">
                                        <p:cTn id="31" dur="500" fill="hold"/>
                                        <p:tgtEl>
                                          <p:spTgt spid="4">
                                            <p:graphicEl>
                                              <a:dgm id="{26DA3D87-7691-48AF-BB4B-3DED40688AC6}"/>
                                            </p:graphic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graphicEl>
                                              <a:dgm id="{26DA3D87-7691-48AF-BB4B-3DED40688AC6}"/>
                                            </p:graphicEl>
                                          </p:spTgt>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4">
                                            <p:graphicEl>
                                              <a:dgm id="{910B5657-73A3-418A-A775-0B788D92684A}"/>
                                            </p:graphicEl>
                                          </p:spTgt>
                                        </p:tgtEl>
                                        <p:attrNameLst>
                                          <p:attrName>style.visibility</p:attrName>
                                        </p:attrNameLst>
                                      </p:cBhvr>
                                      <p:to>
                                        <p:strVal val="visible"/>
                                      </p:to>
                                    </p:set>
                                    <p:anim calcmode="lin" valueType="num">
                                      <p:cBhvr additive="base">
                                        <p:cTn id="35" dur="500" fill="hold"/>
                                        <p:tgtEl>
                                          <p:spTgt spid="4">
                                            <p:graphicEl>
                                              <a:dgm id="{910B5657-73A3-418A-A775-0B788D92684A}"/>
                                            </p:graphic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
                                            <p:graphicEl>
                                              <a:dgm id="{910B5657-73A3-418A-A775-0B788D92684A}"/>
                                            </p:graphic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2" fill="hold" grpId="0" nodeType="clickEffect">
                                  <p:stCondLst>
                                    <p:cond delay="0"/>
                                  </p:stCondLst>
                                  <p:childTnLst>
                                    <p:set>
                                      <p:cBhvr>
                                        <p:cTn id="40" dur="1" fill="hold">
                                          <p:stCondLst>
                                            <p:cond delay="0"/>
                                          </p:stCondLst>
                                        </p:cTn>
                                        <p:tgtEl>
                                          <p:spTgt spid="4">
                                            <p:graphicEl>
                                              <a:dgm id="{839E3BB1-376C-449E-98E1-8CC6AE76C7DA}"/>
                                            </p:graphicEl>
                                          </p:spTgt>
                                        </p:tgtEl>
                                        <p:attrNameLst>
                                          <p:attrName>style.visibility</p:attrName>
                                        </p:attrNameLst>
                                      </p:cBhvr>
                                      <p:to>
                                        <p:strVal val="visible"/>
                                      </p:to>
                                    </p:set>
                                    <p:anim calcmode="lin" valueType="num">
                                      <p:cBhvr additive="base">
                                        <p:cTn id="41" dur="500" fill="hold"/>
                                        <p:tgtEl>
                                          <p:spTgt spid="4">
                                            <p:graphicEl>
                                              <a:dgm id="{839E3BB1-376C-449E-98E1-8CC6AE76C7DA}"/>
                                            </p:graphic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
                                            <p:graphicEl>
                                              <a:dgm id="{839E3BB1-376C-449E-98E1-8CC6AE76C7DA}"/>
                                            </p:graphicEl>
                                          </p:spTgt>
                                        </p:tgtEl>
                                        <p:attrNameLst>
                                          <p:attrName>ppt_y</p:attrName>
                                        </p:attrNameLst>
                                      </p:cBhvr>
                                      <p:tavLst>
                                        <p:tav tm="0">
                                          <p:val>
                                            <p:strVal val="1+#ppt_h/2"/>
                                          </p:val>
                                        </p:tav>
                                        <p:tav tm="100000">
                                          <p:val>
                                            <p:strVal val="#ppt_y"/>
                                          </p:val>
                                        </p:tav>
                                      </p:tavLst>
                                    </p:anim>
                                  </p:childTnLst>
                                </p:cTn>
                              </p:par>
                              <p:par>
                                <p:cTn id="43" presetID="2" presetClass="entr" presetSubtype="12" fill="hold" grpId="0" nodeType="withEffect">
                                  <p:stCondLst>
                                    <p:cond delay="0"/>
                                  </p:stCondLst>
                                  <p:childTnLst>
                                    <p:set>
                                      <p:cBhvr>
                                        <p:cTn id="44" dur="1" fill="hold">
                                          <p:stCondLst>
                                            <p:cond delay="0"/>
                                          </p:stCondLst>
                                        </p:cTn>
                                        <p:tgtEl>
                                          <p:spTgt spid="4">
                                            <p:graphicEl>
                                              <a:dgm id="{64018142-1855-47EA-A53E-AB3B484D78A3}"/>
                                            </p:graphicEl>
                                          </p:spTgt>
                                        </p:tgtEl>
                                        <p:attrNameLst>
                                          <p:attrName>style.visibility</p:attrName>
                                        </p:attrNameLst>
                                      </p:cBhvr>
                                      <p:to>
                                        <p:strVal val="visible"/>
                                      </p:to>
                                    </p:set>
                                    <p:anim calcmode="lin" valueType="num">
                                      <p:cBhvr additive="base">
                                        <p:cTn id="45" dur="500" fill="hold"/>
                                        <p:tgtEl>
                                          <p:spTgt spid="4">
                                            <p:graphicEl>
                                              <a:dgm id="{64018142-1855-47EA-A53E-AB3B484D78A3}"/>
                                            </p:graphic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
                                            <p:graphicEl>
                                              <a:dgm id="{64018142-1855-47EA-A53E-AB3B484D78A3}"/>
                                            </p:graphic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12" fill="hold" grpId="0" nodeType="clickEffect">
                                  <p:stCondLst>
                                    <p:cond delay="0"/>
                                  </p:stCondLst>
                                  <p:childTnLst>
                                    <p:set>
                                      <p:cBhvr>
                                        <p:cTn id="50" dur="1" fill="hold">
                                          <p:stCondLst>
                                            <p:cond delay="0"/>
                                          </p:stCondLst>
                                        </p:cTn>
                                        <p:tgtEl>
                                          <p:spTgt spid="4">
                                            <p:graphicEl>
                                              <a:dgm id="{0BFF9CC4-5F75-45C8-B406-E34434E9AF93}"/>
                                            </p:graphicEl>
                                          </p:spTgt>
                                        </p:tgtEl>
                                        <p:attrNameLst>
                                          <p:attrName>style.visibility</p:attrName>
                                        </p:attrNameLst>
                                      </p:cBhvr>
                                      <p:to>
                                        <p:strVal val="visible"/>
                                      </p:to>
                                    </p:set>
                                    <p:anim calcmode="lin" valueType="num">
                                      <p:cBhvr additive="base">
                                        <p:cTn id="51" dur="500" fill="hold"/>
                                        <p:tgtEl>
                                          <p:spTgt spid="4">
                                            <p:graphicEl>
                                              <a:dgm id="{0BFF9CC4-5F75-45C8-B406-E34434E9AF93}"/>
                                            </p:graphic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4">
                                            <p:graphicEl>
                                              <a:dgm id="{0BFF9CC4-5F75-45C8-B406-E34434E9AF93}"/>
                                            </p:graphicEl>
                                          </p:spTgt>
                                        </p:tgtEl>
                                        <p:attrNameLst>
                                          <p:attrName>ppt_y</p:attrName>
                                        </p:attrNameLst>
                                      </p:cBhvr>
                                      <p:tavLst>
                                        <p:tav tm="0">
                                          <p:val>
                                            <p:strVal val="1+#ppt_h/2"/>
                                          </p:val>
                                        </p:tav>
                                        <p:tav tm="100000">
                                          <p:val>
                                            <p:strVal val="#ppt_y"/>
                                          </p:val>
                                        </p:tav>
                                      </p:tavLst>
                                    </p:anim>
                                  </p:childTnLst>
                                </p:cTn>
                              </p:par>
                              <p:par>
                                <p:cTn id="53" presetID="2" presetClass="entr" presetSubtype="12" fill="hold" grpId="0" nodeType="withEffect">
                                  <p:stCondLst>
                                    <p:cond delay="0"/>
                                  </p:stCondLst>
                                  <p:childTnLst>
                                    <p:set>
                                      <p:cBhvr>
                                        <p:cTn id="54" dur="1" fill="hold">
                                          <p:stCondLst>
                                            <p:cond delay="0"/>
                                          </p:stCondLst>
                                        </p:cTn>
                                        <p:tgtEl>
                                          <p:spTgt spid="4">
                                            <p:graphicEl>
                                              <a:dgm id="{316BC113-110C-49A3-BA0F-796D7FB73BC1}"/>
                                            </p:graphicEl>
                                          </p:spTgt>
                                        </p:tgtEl>
                                        <p:attrNameLst>
                                          <p:attrName>style.visibility</p:attrName>
                                        </p:attrNameLst>
                                      </p:cBhvr>
                                      <p:to>
                                        <p:strVal val="visible"/>
                                      </p:to>
                                    </p:set>
                                    <p:anim calcmode="lin" valueType="num">
                                      <p:cBhvr additive="base">
                                        <p:cTn id="55" dur="500" fill="hold"/>
                                        <p:tgtEl>
                                          <p:spTgt spid="4">
                                            <p:graphicEl>
                                              <a:dgm id="{316BC113-110C-49A3-BA0F-796D7FB73BC1}"/>
                                            </p:graphic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
                                            <p:graphicEl>
                                              <a:dgm id="{316BC113-110C-49A3-BA0F-796D7FB73BC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0" y="1600200"/>
          <a:ext cx="9143999"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rved Up Ribbon 4"/>
          <p:cNvSpPr/>
          <p:nvPr/>
        </p:nvSpPr>
        <p:spPr>
          <a:xfrm>
            <a:off x="1154720" y="188724"/>
            <a:ext cx="7010400" cy="896820"/>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3200" dirty="0" smtClean="0">
                <a:solidFill>
                  <a:schemeClr val="accent2">
                    <a:lumMod val="50000"/>
                  </a:schemeClr>
                </a:solidFill>
                <a:cs typeface="B Titr" pitchFamily="2" charset="-78"/>
              </a:rPr>
              <a:t>تاریخ لیبرالیسم</a:t>
            </a:r>
            <a:endParaRPr lang="en-US" sz="3200" dirty="0">
              <a:solidFill>
                <a:schemeClr val="accent2">
                  <a:lumMod val="50000"/>
                </a:schemeClr>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4">
                                            <p:graphicEl>
                                              <a:dgm id="{D7027E29-7F83-4861-960B-1968F4724C6E}"/>
                                            </p:graphicEl>
                                          </p:spTgt>
                                        </p:tgtEl>
                                        <p:attrNameLst>
                                          <p:attrName>style.visibility</p:attrName>
                                        </p:attrNameLst>
                                      </p:cBhvr>
                                      <p:to>
                                        <p:strVal val="visible"/>
                                      </p:to>
                                    </p:set>
                                    <p:anim calcmode="lin" valueType="num">
                                      <p:cBhvr additive="base">
                                        <p:cTn id="15" dur="500" fill="hold"/>
                                        <p:tgtEl>
                                          <p:spTgt spid="4">
                                            <p:graphicEl>
                                              <a:dgm id="{D7027E29-7F83-4861-960B-1968F4724C6E}"/>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graphicEl>
                                              <a:dgm id="{D7027E29-7F83-4861-960B-1968F4724C6E}"/>
                                            </p:graphic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graphicEl>
                                              <a:dgm id="{ED1F17B9-AA65-48AF-A87D-58CA54D0E55D}"/>
                                            </p:graphicEl>
                                          </p:spTgt>
                                        </p:tgtEl>
                                        <p:attrNameLst>
                                          <p:attrName>style.visibility</p:attrName>
                                        </p:attrNameLst>
                                      </p:cBhvr>
                                      <p:to>
                                        <p:strVal val="visible"/>
                                      </p:to>
                                    </p:set>
                                    <p:anim calcmode="lin" valueType="num">
                                      <p:cBhvr additive="base">
                                        <p:cTn id="21" dur="500" fill="hold"/>
                                        <p:tgtEl>
                                          <p:spTgt spid="4">
                                            <p:graphicEl>
                                              <a:dgm id="{ED1F17B9-AA65-48AF-A87D-58CA54D0E55D}"/>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graphicEl>
                                              <a:dgm id="{ED1F17B9-AA65-48AF-A87D-58CA54D0E55D}"/>
                                            </p:graphic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graphicEl>
                                              <a:dgm id="{3AA508C3-C27C-4117-ABEE-D446BFCCD904}"/>
                                            </p:graphicEl>
                                          </p:spTgt>
                                        </p:tgtEl>
                                        <p:attrNameLst>
                                          <p:attrName>style.visibility</p:attrName>
                                        </p:attrNameLst>
                                      </p:cBhvr>
                                      <p:to>
                                        <p:strVal val="visible"/>
                                      </p:to>
                                    </p:set>
                                    <p:anim calcmode="lin" valueType="num">
                                      <p:cBhvr additive="base">
                                        <p:cTn id="27" dur="500" fill="hold"/>
                                        <p:tgtEl>
                                          <p:spTgt spid="4">
                                            <p:graphicEl>
                                              <a:dgm id="{3AA508C3-C27C-4117-ABEE-D446BFCCD904}"/>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3AA508C3-C27C-4117-ABEE-D446BFCCD904}"/>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7F1852C6-6F65-49DB-B5AE-538C36C88361}"/>
                                            </p:graphicEl>
                                          </p:spTgt>
                                        </p:tgtEl>
                                        <p:attrNameLst>
                                          <p:attrName>style.visibility</p:attrName>
                                        </p:attrNameLst>
                                      </p:cBhvr>
                                      <p:to>
                                        <p:strVal val="visible"/>
                                      </p:to>
                                    </p:set>
                                    <p:anim calcmode="lin" valueType="num">
                                      <p:cBhvr additive="base">
                                        <p:cTn id="33" dur="500" fill="hold"/>
                                        <p:tgtEl>
                                          <p:spTgt spid="4">
                                            <p:graphicEl>
                                              <a:dgm id="{7F1852C6-6F65-49DB-B5AE-538C36C88361}"/>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7F1852C6-6F65-49DB-B5AE-538C36C88361}"/>
                                            </p:graphic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4">
                                            <p:graphicEl>
                                              <a:dgm id="{F7078BE3-0245-41BA-AF06-E2B1CCFBB6B2}"/>
                                            </p:graphicEl>
                                          </p:spTgt>
                                        </p:tgtEl>
                                        <p:attrNameLst>
                                          <p:attrName>style.visibility</p:attrName>
                                        </p:attrNameLst>
                                      </p:cBhvr>
                                      <p:to>
                                        <p:strVal val="visible"/>
                                      </p:to>
                                    </p:set>
                                    <p:anim calcmode="lin" valueType="num">
                                      <p:cBhvr additive="base">
                                        <p:cTn id="39" dur="500" fill="hold"/>
                                        <p:tgtEl>
                                          <p:spTgt spid="4">
                                            <p:graphicEl>
                                              <a:dgm id="{F7078BE3-0245-41BA-AF06-E2B1CCFBB6B2}"/>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graphicEl>
                                              <a:dgm id="{F7078BE3-0245-41BA-AF06-E2B1CCFBB6B2}"/>
                                            </p:graphic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4">
                                            <p:graphicEl>
                                              <a:dgm id="{11D77DD7-B5B8-44FF-B904-4DB742DFC8F1}"/>
                                            </p:graphicEl>
                                          </p:spTgt>
                                        </p:tgtEl>
                                        <p:attrNameLst>
                                          <p:attrName>style.visibility</p:attrName>
                                        </p:attrNameLst>
                                      </p:cBhvr>
                                      <p:to>
                                        <p:strVal val="visible"/>
                                      </p:to>
                                    </p:set>
                                    <p:anim calcmode="lin" valueType="num">
                                      <p:cBhvr additive="base">
                                        <p:cTn id="45" dur="500" fill="hold"/>
                                        <p:tgtEl>
                                          <p:spTgt spid="4">
                                            <p:graphicEl>
                                              <a:dgm id="{11D77DD7-B5B8-44FF-B904-4DB742DFC8F1}"/>
                                            </p:graphic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graphicEl>
                                              <a:dgm id="{11D77DD7-B5B8-44FF-B904-4DB742DFC8F1}"/>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2844" y="1600200"/>
            <a:ext cx="9001156" cy="5257800"/>
          </a:xfrm>
        </p:spPr>
        <p:txBody>
          <a:bodyPr>
            <a:normAutofit/>
          </a:bodyPr>
          <a:lstStyle/>
          <a:p>
            <a:pPr algn="just" rtl="1">
              <a:lnSpc>
                <a:spcPct val="150000"/>
              </a:lnSpc>
            </a:pPr>
            <a:r>
              <a:rPr lang="fa-IR" sz="1800" b="1" dirty="0" smtClean="0">
                <a:solidFill>
                  <a:srgbClr val="002060"/>
                </a:solidFill>
                <a:cs typeface="B Zar" pitchFamily="2" charset="-78"/>
              </a:rPr>
              <a:t>1. لیبرالیسم در برهه ای خاص و در فضایی پا در عرصه ظهور گذاشت که اثری از آزادی ها و ارزش های اولیه انسانی دیده نمی شد و اکثریت قریب به اتفاق مردم تحت سیطره اقلیتی منتخب از اعیان و اشراف، شاهزادگان و ارباب کلیسا قرار گرفته بودند. نیم نگاهی به فضای حاکم بر قرون وسطی و استبداد بی رقیب قیصرها و پاپ ها، مؤید این حقیقت تلخ است.</a:t>
            </a:r>
          </a:p>
          <a:p>
            <a:pPr algn="just" rtl="1">
              <a:lnSpc>
                <a:spcPct val="150000"/>
              </a:lnSpc>
            </a:pPr>
            <a:r>
              <a:rPr lang="fa-IR" sz="1800" b="1" dirty="0" smtClean="0">
                <a:solidFill>
                  <a:srgbClr val="C00000"/>
                </a:solidFill>
                <a:cs typeface="B Zar" pitchFamily="2" charset="-78"/>
              </a:rPr>
              <a:t>2. طرح مفاهیمی از قبیل </a:t>
            </a:r>
            <a:r>
              <a:rPr lang="fa-IR" sz="1800" b="1" dirty="0" smtClean="0">
                <a:solidFill>
                  <a:srgbClr val="663300"/>
                </a:solidFill>
                <a:cs typeface="B Zar" pitchFamily="2" charset="-78"/>
              </a:rPr>
              <a:t>«برابری در حقوق»</a:t>
            </a:r>
            <a:r>
              <a:rPr lang="fa-IR" sz="1800" b="1" dirty="0" smtClean="0">
                <a:solidFill>
                  <a:srgbClr val="C00000"/>
                </a:solidFill>
                <a:cs typeface="B Zar" pitchFamily="2" charset="-78"/>
              </a:rPr>
              <a:t>،</a:t>
            </a:r>
            <a:r>
              <a:rPr lang="fa-IR" sz="1800" b="1" dirty="0" smtClean="0">
                <a:solidFill>
                  <a:srgbClr val="663300"/>
                </a:solidFill>
                <a:cs typeface="B Zar" pitchFamily="2" charset="-78"/>
              </a:rPr>
              <a:t> «نفی امتیازات موروثی»</a:t>
            </a:r>
            <a:r>
              <a:rPr lang="fa-IR" sz="1800" b="1" dirty="0" smtClean="0">
                <a:solidFill>
                  <a:srgbClr val="C00000"/>
                </a:solidFill>
                <a:cs typeface="B Zar" pitchFamily="2" charset="-78"/>
              </a:rPr>
              <a:t>،</a:t>
            </a:r>
            <a:r>
              <a:rPr lang="fa-IR" sz="1800" b="1" dirty="0" smtClean="0">
                <a:solidFill>
                  <a:srgbClr val="663300"/>
                </a:solidFill>
                <a:cs typeface="B Zar" pitchFamily="2" charset="-78"/>
              </a:rPr>
              <a:t> «دمکراسی»</a:t>
            </a:r>
            <a:r>
              <a:rPr lang="fa-IR" sz="1800" b="1" dirty="0" smtClean="0">
                <a:solidFill>
                  <a:srgbClr val="C00000"/>
                </a:solidFill>
                <a:cs typeface="B Zar" pitchFamily="2" charset="-78"/>
              </a:rPr>
              <a:t>،</a:t>
            </a:r>
            <a:r>
              <a:rPr lang="fa-IR" sz="1800" b="1" dirty="0" smtClean="0">
                <a:solidFill>
                  <a:srgbClr val="663300"/>
                </a:solidFill>
                <a:cs typeface="B Zar" pitchFamily="2" charset="-78"/>
              </a:rPr>
              <a:t> «نفی استبداد»</a:t>
            </a:r>
            <a:r>
              <a:rPr lang="fa-IR" sz="1800" b="1" dirty="0" smtClean="0">
                <a:solidFill>
                  <a:srgbClr val="C00000"/>
                </a:solidFill>
                <a:cs typeface="B Zar" pitchFamily="2" charset="-78"/>
              </a:rPr>
              <a:t>،</a:t>
            </a:r>
            <a:r>
              <a:rPr lang="fa-IR" sz="1800" b="1" dirty="0" smtClean="0">
                <a:solidFill>
                  <a:srgbClr val="663300"/>
                </a:solidFill>
                <a:cs typeface="B Zar" pitchFamily="2" charset="-78"/>
              </a:rPr>
              <a:t> «جوابگو بودن دولت در قبال عملکرد خود» </a:t>
            </a:r>
            <a:r>
              <a:rPr lang="fa-IR" sz="1800" b="1" dirty="0" smtClean="0">
                <a:solidFill>
                  <a:srgbClr val="C00000"/>
                </a:solidFill>
                <a:cs typeface="B Zar" pitchFamily="2" charset="-78"/>
              </a:rPr>
              <a:t>و مانند آن، که از بدیهیات ارزشها و هنجارهای سیاسی – اجتماعی به شمار می رود، در فضای پیش گفته، گمشده بشریت بود؛ بگونه ای که هیچ آزاداندیشی در حقانیت و ضرورت إعمال آنها تردیدی به خود راه نمی داد.</a:t>
            </a:r>
          </a:p>
          <a:p>
            <a:pPr algn="just" rtl="1">
              <a:lnSpc>
                <a:spcPct val="150000"/>
              </a:lnSpc>
            </a:pPr>
            <a:r>
              <a:rPr lang="fa-IR" sz="1800" b="1" dirty="0" smtClean="0">
                <a:solidFill>
                  <a:srgbClr val="006600"/>
                </a:solidFill>
                <a:cs typeface="B Zar" pitchFamily="2" charset="-78"/>
              </a:rPr>
              <a:t>3. مجامع علمی در قرون وسطی زیر نظر کلیسا قرار داشت. طالبان علم در این مراکز، تئوری های به جای مانده از فلسفه یونان باستان را به نام تعلیماتِ لایتغیر دین فرا می گرفتند و هرگونه مخالفت با آنها یا ابداع نظریه ای جدید، بدعت در دین نام گرفته و با اندیشمندانِ نظریه پرداز به شدت برخورد می شد. </a:t>
            </a:r>
            <a:endParaRPr lang="en-US" sz="1800" b="1" dirty="0">
              <a:solidFill>
                <a:srgbClr val="006600"/>
              </a:solidFill>
              <a:cs typeface="B Zar" pitchFamily="2" charset="-78"/>
            </a:endParaRPr>
          </a:p>
        </p:txBody>
      </p:sp>
      <p:sp>
        <p:nvSpPr>
          <p:cNvPr id="4" name="Title 3"/>
          <p:cNvSpPr>
            <a:spLocks noGrp="1"/>
          </p:cNvSpPr>
          <p:nvPr>
            <p:ph type="title"/>
          </p:nvPr>
        </p:nvSpPr>
        <p:spPr>
          <a:xfrm>
            <a:off x="813922" y="144192"/>
            <a:ext cx="7572428" cy="927354"/>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rtl="1"/>
            <a:r>
              <a:rPr lang="fa-IR" sz="3200" dirty="0" smtClean="0">
                <a:solidFill>
                  <a:schemeClr val="accent2">
                    <a:lumMod val="50000"/>
                  </a:schemeClr>
                </a:solidFill>
                <a:cs typeface="B Titr" pitchFamily="2" charset="-78"/>
              </a:rPr>
              <a:t> </a:t>
            </a:r>
            <a:r>
              <a:rPr lang="fa-IR" sz="2800" dirty="0" smtClean="0">
                <a:solidFill>
                  <a:schemeClr val="accent2">
                    <a:lumMod val="50000"/>
                  </a:schemeClr>
                </a:solidFill>
                <a:cs typeface="B Titr" pitchFamily="2" charset="-78"/>
              </a:rPr>
              <a:t>زمینه های ظهور لیبرالیسم  </a:t>
            </a:r>
            <a:endParaRPr lang="en-US" sz="3200" dirty="0">
              <a:solidFill>
                <a:schemeClr val="accent2">
                  <a:lumMod val="50000"/>
                </a:schemeClr>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2844" y="1600200"/>
            <a:ext cx="9001156" cy="5043510"/>
          </a:xfrm>
        </p:spPr>
        <p:txBody>
          <a:bodyPr>
            <a:normAutofit/>
          </a:bodyPr>
          <a:lstStyle/>
          <a:p>
            <a:pPr algn="justLow" rtl="1">
              <a:lnSpc>
                <a:spcPct val="150000"/>
              </a:lnSpc>
            </a:pPr>
            <a:r>
              <a:rPr lang="fa-IR" sz="2000" b="1" dirty="0" smtClean="0">
                <a:solidFill>
                  <a:srgbClr val="002060"/>
                </a:solidFill>
                <a:cs typeface="B Titr" pitchFamily="2" charset="-78"/>
              </a:rPr>
              <a:t>1. لیبرالیسم اقتصادی: </a:t>
            </a:r>
            <a:r>
              <a:rPr lang="fa-IR" sz="2000" b="1" dirty="0" smtClean="0">
                <a:solidFill>
                  <a:srgbClr val="663300"/>
                </a:solidFill>
                <a:cs typeface="B Zar" pitchFamily="2" charset="-78"/>
              </a:rPr>
              <a:t>حفظ آزادی اقتصادی و دفاع از حریم مالکیت خصوصی و سرمایه داری، ترویج بازار آزاد و رقابتی (کاپیتالیسم).</a:t>
            </a:r>
            <a:endParaRPr lang="fa-IR" sz="2000" b="1" dirty="0" smtClean="0">
              <a:solidFill>
                <a:srgbClr val="663300"/>
              </a:solidFill>
              <a:cs typeface="B Titr" pitchFamily="2" charset="-78"/>
            </a:endParaRPr>
          </a:p>
          <a:p>
            <a:pPr algn="justLow" rtl="1">
              <a:lnSpc>
                <a:spcPct val="150000"/>
              </a:lnSpc>
            </a:pPr>
            <a:r>
              <a:rPr lang="fa-IR" sz="2000" b="1" dirty="0" smtClean="0">
                <a:solidFill>
                  <a:srgbClr val="002060"/>
                </a:solidFill>
                <a:cs typeface="B Titr" pitchFamily="2" charset="-78"/>
              </a:rPr>
              <a:t>2. لیبرالیسم فرهنگی: </a:t>
            </a:r>
            <a:r>
              <a:rPr lang="fa-IR" sz="2000" b="1" dirty="0" smtClean="0">
                <a:solidFill>
                  <a:srgbClr val="C00000"/>
                </a:solidFill>
                <a:cs typeface="B Zar" pitchFamily="2" charset="-78"/>
              </a:rPr>
              <a:t>جانب داری از آزادی فردی و اجتماعی در بیان و اندیشه.</a:t>
            </a:r>
            <a:endParaRPr lang="fa-IR" sz="2000" b="1" dirty="0" smtClean="0">
              <a:solidFill>
                <a:srgbClr val="C00000"/>
              </a:solidFill>
              <a:cs typeface="B Titr" pitchFamily="2" charset="-78"/>
            </a:endParaRPr>
          </a:p>
          <a:p>
            <a:pPr algn="justLow" rtl="1">
              <a:lnSpc>
                <a:spcPct val="150000"/>
              </a:lnSpc>
            </a:pPr>
            <a:r>
              <a:rPr lang="fa-IR" sz="2000" b="1" dirty="0" smtClean="0">
                <a:solidFill>
                  <a:srgbClr val="002060"/>
                </a:solidFill>
                <a:cs typeface="B Titr" pitchFamily="2" charset="-78"/>
              </a:rPr>
              <a:t>3. لیبرالیسم سیاسی: </a:t>
            </a:r>
            <a:r>
              <a:rPr lang="fa-IR" sz="2000" b="1" dirty="0" smtClean="0">
                <a:solidFill>
                  <a:srgbClr val="0070C0"/>
                </a:solidFill>
                <a:cs typeface="B Zar" pitchFamily="2" charset="-78"/>
              </a:rPr>
              <a:t>طرفداری و دفاع هرچه بیشتر از آزادی های افراد و نهادهای مردمی در برابر حوزه اقتدار دولت.</a:t>
            </a:r>
            <a:endParaRPr lang="fa-IR" sz="2000" b="1" dirty="0" smtClean="0">
              <a:solidFill>
                <a:srgbClr val="0070C0"/>
              </a:solidFill>
              <a:cs typeface="B Titr" pitchFamily="2" charset="-78"/>
            </a:endParaRPr>
          </a:p>
          <a:p>
            <a:pPr algn="justLow" rtl="1">
              <a:lnSpc>
                <a:spcPct val="150000"/>
              </a:lnSpc>
            </a:pPr>
            <a:r>
              <a:rPr lang="fa-IR" sz="2000" b="1" dirty="0" smtClean="0">
                <a:solidFill>
                  <a:srgbClr val="002060"/>
                </a:solidFill>
                <a:cs typeface="B Titr" pitchFamily="2" charset="-78"/>
              </a:rPr>
              <a:t>4. لیبرالیسم اخلاقی: </a:t>
            </a:r>
            <a:r>
              <a:rPr lang="fa-IR" sz="2000" b="1" dirty="0" smtClean="0">
                <a:solidFill>
                  <a:srgbClr val="006600"/>
                </a:solidFill>
                <a:cs typeface="B Zar" pitchFamily="2" charset="-78"/>
              </a:rPr>
              <a:t>دفاع از آیین ها یا آموزه های اخلاقیِ تساهل گرا، انعطاف پذیر و اباحی مسلک، در برابر سخت گیری هایی که در قالب احتیاط و پرهیز إعمال می شود.</a:t>
            </a:r>
            <a:endParaRPr lang="fa-IR" sz="2000" b="1" dirty="0" smtClean="0">
              <a:solidFill>
                <a:srgbClr val="006600"/>
              </a:solidFill>
              <a:cs typeface="B Titr" pitchFamily="2" charset="-78"/>
            </a:endParaRPr>
          </a:p>
          <a:p>
            <a:pPr algn="justLow" rtl="1">
              <a:lnSpc>
                <a:spcPct val="150000"/>
              </a:lnSpc>
            </a:pPr>
            <a:r>
              <a:rPr lang="fa-IR" sz="2000" b="1" dirty="0" smtClean="0">
                <a:solidFill>
                  <a:srgbClr val="002060"/>
                </a:solidFill>
                <a:cs typeface="B Titr" pitchFamily="2" charset="-78"/>
              </a:rPr>
              <a:t>5. لیبرالیسم دینی: </a:t>
            </a:r>
            <a:r>
              <a:rPr lang="fa-IR" sz="2000" b="1" dirty="0" smtClean="0">
                <a:solidFill>
                  <a:srgbClr val="7030A0"/>
                </a:solidFill>
                <a:cs typeface="B Zar" pitchFamily="2" charset="-78"/>
              </a:rPr>
              <a:t>جنبشی که در برابر سخت گیری های عقیدتی و عملی شرایع، سازوکار نوینی را عرضه می کند و به جای پایبندی به شریعت، اخلاقیات را وجهه همت خود قرار می دهد.</a:t>
            </a:r>
            <a:endParaRPr lang="en-US" sz="2000" b="1" dirty="0">
              <a:solidFill>
                <a:srgbClr val="7030A0"/>
              </a:solidFill>
              <a:cs typeface="B Titr" pitchFamily="2" charset="-78"/>
            </a:endParaRPr>
          </a:p>
        </p:txBody>
      </p:sp>
      <p:sp>
        <p:nvSpPr>
          <p:cNvPr id="4" name="Title 3"/>
          <p:cNvSpPr>
            <a:spLocks noGrp="1"/>
          </p:cNvSpPr>
          <p:nvPr>
            <p:ph type="title"/>
          </p:nvPr>
        </p:nvSpPr>
        <p:spPr>
          <a:xfrm>
            <a:off x="612648" y="158260"/>
            <a:ext cx="8153400" cy="913286"/>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rtl="1"/>
            <a:r>
              <a:rPr lang="fa-IR" sz="3200" dirty="0" smtClean="0">
                <a:solidFill>
                  <a:schemeClr val="accent2">
                    <a:lumMod val="50000"/>
                  </a:schemeClr>
                </a:solidFill>
                <a:cs typeface="B Titr" pitchFamily="2" charset="-78"/>
              </a:rPr>
              <a:t>عرصه های لیبرالیسم</a:t>
            </a:r>
            <a:endParaRPr lang="en-US" sz="3200" dirty="0">
              <a:solidFill>
                <a:schemeClr val="accent2">
                  <a:lumMod val="50000"/>
                </a:schemeClr>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1600200"/>
            <a:ext cx="9144000" cy="5257800"/>
          </a:xfrm>
        </p:spPr>
        <p:txBody>
          <a:bodyPr>
            <a:normAutofit fontScale="92500" lnSpcReduction="20000"/>
          </a:bodyPr>
          <a:lstStyle/>
          <a:p>
            <a:pPr algn="justLow" rtl="1">
              <a:lnSpc>
                <a:spcPct val="150000"/>
              </a:lnSpc>
            </a:pPr>
            <a:r>
              <a:rPr lang="fa-IR" sz="1800" b="1" dirty="0" smtClean="0">
                <a:solidFill>
                  <a:srgbClr val="002060"/>
                </a:solidFill>
                <a:cs typeface="B Titr" pitchFamily="2" charset="-78"/>
              </a:rPr>
              <a:t>1. فردگرایی: </a:t>
            </a:r>
            <a:r>
              <a:rPr lang="fa-IR" sz="1800" b="1" dirty="0" smtClean="0">
                <a:solidFill>
                  <a:schemeClr val="accent2">
                    <a:lumMod val="50000"/>
                  </a:schemeClr>
                </a:solidFill>
                <a:cs typeface="B Zar" pitchFamily="2" charset="-78"/>
              </a:rPr>
              <a:t>فرد و حقوق او بر همه چیز مقدم است.</a:t>
            </a:r>
            <a:endParaRPr lang="fa-IR" sz="1800" b="1" dirty="0" smtClean="0">
              <a:solidFill>
                <a:schemeClr val="accent2">
                  <a:lumMod val="50000"/>
                </a:schemeClr>
              </a:solidFill>
              <a:cs typeface="B Titr" pitchFamily="2" charset="-78"/>
            </a:endParaRPr>
          </a:p>
          <a:p>
            <a:pPr algn="r" rtl="1">
              <a:lnSpc>
                <a:spcPct val="150000"/>
              </a:lnSpc>
            </a:pPr>
            <a:r>
              <a:rPr lang="fa-IR" sz="1800" b="1" dirty="0" smtClean="0">
                <a:solidFill>
                  <a:srgbClr val="002060"/>
                </a:solidFill>
                <a:cs typeface="B Titr" pitchFamily="2" charset="-78"/>
              </a:rPr>
              <a:t>2. آزادی: </a:t>
            </a:r>
            <a:r>
              <a:rPr lang="fa-IR" sz="1800" b="1" dirty="0" smtClean="0">
                <a:solidFill>
                  <a:srgbClr val="006600"/>
                </a:solidFill>
                <a:cs typeface="B Zar" pitchFamily="2" charset="-78"/>
              </a:rPr>
              <a:t>آزادی فوق همه ارزش ها است و تنها حدّ آن، آزادی افراد دیگر است.</a:t>
            </a:r>
            <a:endParaRPr lang="fa-IR" sz="1800" b="1" dirty="0" smtClean="0">
              <a:solidFill>
                <a:srgbClr val="006600"/>
              </a:solidFill>
              <a:cs typeface="B Titr" pitchFamily="2" charset="-78"/>
            </a:endParaRPr>
          </a:p>
          <a:p>
            <a:pPr algn="r" rtl="1">
              <a:lnSpc>
                <a:spcPct val="150000"/>
              </a:lnSpc>
            </a:pPr>
            <a:r>
              <a:rPr lang="fa-IR" sz="1800" b="1" dirty="0" smtClean="0">
                <a:solidFill>
                  <a:srgbClr val="002060"/>
                </a:solidFill>
                <a:cs typeface="B Titr" pitchFamily="2" charset="-78"/>
              </a:rPr>
              <a:t>3. عقل گرایی: </a:t>
            </a:r>
            <a:r>
              <a:rPr lang="fa-IR" sz="1800" b="1" dirty="0" smtClean="0">
                <a:solidFill>
                  <a:srgbClr val="0070C0"/>
                </a:solidFill>
                <a:cs typeface="B Zar" pitchFamily="2" charset="-78"/>
              </a:rPr>
              <a:t>باید به کفایت و بسندگی عقل(ابزاری) انسان در تأمین سعادتِ لازم باور داشت.</a:t>
            </a:r>
          </a:p>
          <a:p>
            <a:pPr algn="r" rtl="1">
              <a:lnSpc>
                <a:spcPct val="150000"/>
              </a:lnSpc>
            </a:pPr>
            <a:r>
              <a:rPr lang="fa-IR" sz="1800" b="1" dirty="0" smtClean="0">
                <a:solidFill>
                  <a:srgbClr val="002060"/>
                </a:solidFill>
                <a:cs typeface="B Titr" pitchFamily="2" charset="-78"/>
              </a:rPr>
              <a:t>4. تجربه گرایی:</a:t>
            </a:r>
            <a:r>
              <a:rPr lang="fa-IR" sz="1800" b="1" dirty="0" smtClean="0">
                <a:solidFill>
                  <a:srgbClr val="C00000"/>
                </a:solidFill>
                <a:cs typeface="B Titr" pitchFamily="2" charset="-78"/>
              </a:rPr>
              <a:t> </a:t>
            </a:r>
            <a:r>
              <a:rPr lang="fa-IR" sz="1800" b="1" dirty="0" smtClean="0">
                <a:solidFill>
                  <a:srgbClr val="C00000"/>
                </a:solidFill>
                <a:cs typeface="B Zar" pitchFamily="2" charset="-78"/>
              </a:rPr>
              <a:t>خردگرایی به جز تمسک به مواد خام تجربی و گرفتن نتایج عینی از آن، توان دیگری ندارد.</a:t>
            </a:r>
            <a:endParaRPr lang="fa-IR" sz="1800" b="1" dirty="0" smtClean="0">
              <a:solidFill>
                <a:srgbClr val="C00000"/>
              </a:solidFill>
              <a:cs typeface="B Titr" pitchFamily="2" charset="-78"/>
            </a:endParaRPr>
          </a:p>
          <a:p>
            <a:pPr algn="justLow" rtl="1">
              <a:lnSpc>
                <a:spcPct val="150000"/>
              </a:lnSpc>
            </a:pPr>
            <a:r>
              <a:rPr lang="fa-IR" sz="1800" b="1" dirty="0" smtClean="0">
                <a:solidFill>
                  <a:srgbClr val="002060"/>
                </a:solidFill>
                <a:cs typeface="B Titr" pitchFamily="2" charset="-78"/>
              </a:rPr>
              <a:t>5. تساهل و تسامح: </a:t>
            </a:r>
            <a:r>
              <a:rPr lang="fa-IR" sz="1800" b="1" dirty="0" smtClean="0">
                <a:solidFill>
                  <a:srgbClr val="00B0F0"/>
                </a:solidFill>
                <a:cs typeface="B Zar" pitchFamily="2" charset="-78"/>
              </a:rPr>
              <a:t>آدمی می بایست در برابر عقاید و انظار مخالف دیگران، از خود تسامح و تساهل نشان دهد.</a:t>
            </a:r>
            <a:endParaRPr lang="fa-IR" sz="1800" b="1" dirty="0" smtClean="0">
              <a:solidFill>
                <a:srgbClr val="00B0F0"/>
              </a:solidFill>
              <a:cs typeface="B Titr" pitchFamily="2" charset="-78"/>
            </a:endParaRPr>
          </a:p>
          <a:p>
            <a:pPr algn="justLow" rtl="1">
              <a:lnSpc>
                <a:spcPct val="150000"/>
              </a:lnSpc>
            </a:pPr>
            <a:r>
              <a:rPr lang="fa-IR" sz="1800" b="1" dirty="0" smtClean="0">
                <a:solidFill>
                  <a:srgbClr val="002060"/>
                </a:solidFill>
                <a:cs typeface="B Titr" pitchFamily="2" charset="-78"/>
              </a:rPr>
              <a:t>6. امانیسم: </a:t>
            </a:r>
            <a:r>
              <a:rPr lang="fa-IR" sz="1800" b="1" dirty="0" smtClean="0">
                <a:solidFill>
                  <a:schemeClr val="accent3">
                    <a:lumMod val="50000"/>
                  </a:schemeClr>
                </a:solidFill>
                <a:cs typeface="B Zar" pitchFamily="2" charset="-78"/>
              </a:rPr>
              <a:t>همه چیز، از جمله دین و اخلاق باید بر اساس نیازها و تمایلات انسان توجیه شود</a:t>
            </a:r>
            <a:r>
              <a:rPr lang="fa-IR" sz="1800" b="1" dirty="0" smtClean="0">
                <a:cs typeface="B Zar" pitchFamily="2" charset="-78"/>
              </a:rPr>
              <a:t>.</a:t>
            </a:r>
            <a:endParaRPr lang="fa-IR" sz="1800" b="1" dirty="0" smtClean="0">
              <a:cs typeface="B Titr" pitchFamily="2" charset="-78"/>
            </a:endParaRPr>
          </a:p>
          <a:p>
            <a:pPr algn="r" rtl="1">
              <a:lnSpc>
                <a:spcPct val="150000"/>
              </a:lnSpc>
            </a:pPr>
            <a:r>
              <a:rPr lang="fa-IR" sz="1800" b="1" dirty="0" smtClean="0">
                <a:solidFill>
                  <a:srgbClr val="002060"/>
                </a:solidFill>
                <a:cs typeface="B Titr" pitchFamily="2" charset="-78"/>
              </a:rPr>
              <a:t>7.  سکولاریسم: </a:t>
            </a:r>
            <a:r>
              <a:rPr lang="fa-IR" sz="1800" b="1" dirty="0" smtClean="0">
                <a:solidFill>
                  <a:srgbClr val="FF0000"/>
                </a:solidFill>
                <a:cs typeface="B Zar" pitchFamily="2" charset="-78"/>
              </a:rPr>
              <a:t>دین باید از امور زندگی کنار برود و از دخالت در مسائل آن پرهیز کند.</a:t>
            </a:r>
          </a:p>
          <a:p>
            <a:pPr algn="r" rtl="1">
              <a:lnSpc>
                <a:spcPct val="150000"/>
              </a:lnSpc>
            </a:pPr>
            <a:r>
              <a:rPr lang="fa-IR" sz="1800" b="1" dirty="0" smtClean="0">
                <a:solidFill>
                  <a:srgbClr val="002060"/>
                </a:solidFill>
                <a:cs typeface="B Titr" pitchFamily="2" charset="-78"/>
              </a:rPr>
              <a:t>8. پلورالیسم معرفتی:</a:t>
            </a:r>
            <a:r>
              <a:rPr lang="fa-IR" sz="1800" b="1" dirty="0" smtClean="0">
                <a:cs typeface="B Titr" pitchFamily="2" charset="-78"/>
              </a:rPr>
              <a:t> </a:t>
            </a:r>
            <a:r>
              <a:rPr lang="fa-IR" sz="1800" b="1" dirty="0" smtClean="0">
                <a:solidFill>
                  <a:srgbClr val="7030A0"/>
                </a:solidFill>
                <a:cs typeface="B Zar" pitchFamily="2" charset="-78"/>
              </a:rPr>
              <a:t>معرفت، تک منبعی نیست و تحصیل آن از منابع کثیر، مجاز است. </a:t>
            </a:r>
          </a:p>
          <a:p>
            <a:pPr algn="r" rtl="1">
              <a:lnSpc>
                <a:spcPct val="150000"/>
              </a:lnSpc>
            </a:pPr>
            <a:r>
              <a:rPr lang="fa-IR" sz="1800" b="1" dirty="0" smtClean="0">
                <a:solidFill>
                  <a:srgbClr val="002060"/>
                </a:solidFill>
                <a:cs typeface="B Titr" pitchFamily="2" charset="-78"/>
              </a:rPr>
              <a:t>9. پلورالیسم دینی: </a:t>
            </a:r>
            <a:r>
              <a:rPr lang="fa-IR" sz="1800" b="1" dirty="0" smtClean="0">
                <a:solidFill>
                  <a:srgbClr val="00B050"/>
                </a:solidFill>
                <a:cs typeface="B Zar" pitchFamily="2" charset="-78"/>
              </a:rPr>
              <a:t>هر كس به هر كدام از ادیان معتقد باشد و به آن عمل كند، به سعادت </a:t>
            </a:r>
            <a:r>
              <a:rPr lang="en-US" sz="1800" b="1" dirty="0" smtClean="0">
                <a:solidFill>
                  <a:srgbClr val="00B050"/>
                </a:solidFill>
                <a:cs typeface="B Zar" pitchFamily="2" charset="-78"/>
              </a:rPr>
              <a:t> </a:t>
            </a:r>
            <a:r>
              <a:rPr lang="fa-IR" sz="1800" b="1" dirty="0" smtClean="0">
                <a:solidFill>
                  <a:srgbClr val="00B050"/>
                </a:solidFill>
                <a:cs typeface="B Zar" pitchFamily="2" charset="-78"/>
              </a:rPr>
              <a:t>نائل می شود. </a:t>
            </a:r>
          </a:p>
          <a:p>
            <a:pPr algn="r" rtl="1">
              <a:lnSpc>
                <a:spcPct val="150000"/>
              </a:lnSpc>
            </a:pPr>
            <a:r>
              <a:rPr lang="fa-IR" sz="1800" b="1" dirty="0" smtClean="0">
                <a:solidFill>
                  <a:srgbClr val="002060"/>
                </a:solidFill>
                <a:cs typeface="B Titr" pitchFamily="2" charset="-78"/>
              </a:rPr>
              <a:t>10.کاپیتالیسم:</a:t>
            </a:r>
            <a:r>
              <a:rPr lang="fa-IR" sz="1800" b="1" dirty="0" smtClean="0">
                <a:solidFill>
                  <a:srgbClr val="002060"/>
                </a:solidFill>
                <a:cs typeface="B Zar" pitchFamily="2" charset="-78"/>
              </a:rPr>
              <a:t> </a:t>
            </a:r>
            <a:r>
              <a:rPr lang="fa-IR" sz="1800" b="1" dirty="0" smtClean="0">
                <a:solidFill>
                  <a:srgbClr val="0070C0"/>
                </a:solidFill>
                <a:cs typeface="B Zar" pitchFamily="2" charset="-78"/>
              </a:rPr>
              <a:t>آزادی کامل افراد در بازار تجارت، رقابت اقتصادی و مالکیت خصوصی، بدون دخالت دولت.</a:t>
            </a:r>
          </a:p>
          <a:p>
            <a:pPr algn="r" rtl="1">
              <a:lnSpc>
                <a:spcPct val="150000"/>
              </a:lnSpc>
            </a:pPr>
            <a:r>
              <a:rPr lang="fa-IR" sz="1800" b="1" dirty="0" smtClean="0">
                <a:solidFill>
                  <a:srgbClr val="002060"/>
                </a:solidFill>
                <a:cs typeface="B Titr" pitchFamily="2" charset="-78"/>
              </a:rPr>
              <a:t>11. سنت ستیزی: </a:t>
            </a:r>
            <a:r>
              <a:rPr lang="fa-IR" sz="1800" b="1" dirty="0" smtClean="0">
                <a:solidFill>
                  <a:srgbClr val="002060"/>
                </a:solidFill>
                <a:cs typeface="B Zar" pitchFamily="2" charset="-78"/>
              </a:rPr>
              <a:t> </a:t>
            </a:r>
            <a:r>
              <a:rPr lang="fa-IR" sz="1800" b="1" dirty="0" smtClean="0">
                <a:solidFill>
                  <a:srgbClr val="C00000"/>
                </a:solidFill>
                <a:cs typeface="B Zar" pitchFamily="2" charset="-78"/>
              </a:rPr>
              <a:t>مخالفت با مقدس شمردن سنت ها، و معارضه با حجیت قائل شدن برای رفتارها و رسوم کهن.</a:t>
            </a:r>
          </a:p>
          <a:p>
            <a:pPr algn="r" rtl="1">
              <a:lnSpc>
                <a:spcPct val="150000"/>
              </a:lnSpc>
            </a:pPr>
            <a:r>
              <a:rPr lang="fa-IR" sz="1800" b="1" dirty="0" smtClean="0">
                <a:solidFill>
                  <a:srgbClr val="002060"/>
                </a:solidFill>
                <a:cs typeface="B Titr" pitchFamily="2" charset="-78"/>
              </a:rPr>
              <a:t>12. تجددگرایی: </a:t>
            </a:r>
            <a:r>
              <a:rPr lang="fa-IR" sz="1800" b="1" dirty="0" smtClean="0">
                <a:solidFill>
                  <a:srgbClr val="663300"/>
                </a:solidFill>
                <a:cs typeface="B Zar" pitchFamily="2" charset="-78"/>
              </a:rPr>
              <a:t>نوگرایی و به روز بودن در نگرش به عالَم و آدم و تطبیق ماورای انسان با خواسته های ایشان.</a:t>
            </a:r>
            <a:endParaRPr lang="en-US" sz="1800" b="1" dirty="0" smtClean="0">
              <a:solidFill>
                <a:srgbClr val="663300"/>
              </a:solidFill>
              <a:cs typeface="B Titr" pitchFamily="2" charset="-78"/>
            </a:endParaRPr>
          </a:p>
          <a:p>
            <a:pPr algn="r" rtl="1">
              <a:lnSpc>
                <a:spcPct val="150000"/>
              </a:lnSpc>
            </a:pPr>
            <a:endParaRPr lang="en-US" sz="2000" b="1" dirty="0">
              <a:cs typeface="B Titr" pitchFamily="2" charset="-78"/>
            </a:endParaRPr>
          </a:p>
        </p:txBody>
      </p:sp>
      <p:sp>
        <p:nvSpPr>
          <p:cNvPr id="4" name="Title 3"/>
          <p:cNvSpPr>
            <a:spLocks noGrp="1"/>
          </p:cNvSpPr>
          <p:nvPr>
            <p:ph type="title"/>
          </p:nvPr>
        </p:nvSpPr>
        <p:spPr>
          <a:xfrm>
            <a:off x="612648" y="144192"/>
            <a:ext cx="8153400" cy="927354"/>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rtl="1"/>
            <a:r>
              <a:rPr lang="fa-IR" sz="3200" dirty="0" smtClean="0">
                <a:solidFill>
                  <a:schemeClr val="accent2">
                    <a:lumMod val="50000"/>
                  </a:schemeClr>
                </a:solidFill>
                <a:cs typeface="B Titr" pitchFamily="2" charset="-78"/>
              </a:rPr>
              <a:t>مبانی و لوازم لیبرالیسم</a:t>
            </a:r>
            <a:endParaRPr lang="en-US" sz="3200" dirty="0">
              <a:solidFill>
                <a:schemeClr val="accent2">
                  <a:lumMod val="50000"/>
                </a:schemeClr>
              </a:solidFill>
              <a:cs typeface="B Titr" pitchFamily="2" charset="-78"/>
            </a:endParaRPr>
          </a:p>
        </p:txBody>
      </p: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additive="base">
                                        <p:cTn id="3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additive="base">
                                        <p:cTn id="3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additive="base">
                                        <p:cTn id="4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additive="base">
                                        <p:cTn id="5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 calcmode="lin" valueType="num">
                                      <p:cBhvr additive="base">
                                        <p:cTn id="57"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additive="base">
                                        <p:cTn id="6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6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3">
                                            <p:txEl>
                                              <p:pRg st="9" end="9"/>
                                            </p:txEl>
                                          </p:spTgt>
                                        </p:tgtEl>
                                        <p:attrNameLst>
                                          <p:attrName>style.visibility</p:attrName>
                                        </p:attrNameLst>
                                      </p:cBhvr>
                                      <p:to>
                                        <p:strVal val="visible"/>
                                      </p:to>
                                    </p:set>
                                    <p:anim calcmode="lin" valueType="num">
                                      <p:cBhvr additive="base">
                                        <p:cTn id="69"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2" fill="hold" grpId="0" nodeType="clickEffect">
                                  <p:stCondLst>
                                    <p:cond delay="0"/>
                                  </p:stCondLst>
                                  <p:childTnLst>
                                    <p:set>
                                      <p:cBhvr>
                                        <p:cTn id="74" dur="1" fill="hold">
                                          <p:stCondLst>
                                            <p:cond delay="0"/>
                                          </p:stCondLst>
                                        </p:cTn>
                                        <p:tgtEl>
                                          <p:spTgt spid="3">
                                            <p:txEl>
                                              <p:pRg st="10" end="10"/>
                                            </p:txEl>
                                          </p:spTgt>
                                        </p:tgtEl>
                                        <p:attrNameLst>
                                          <p:attrName>style.visibility</p:attrName>
                                        </p:attrNameLst>
                                      </p:cBhvr>
                                      <p:to>
                                        <p:strVal val="visible"/>
                                      </p:to>
                                    </p:set>
                                    <p:anim calcmode="lin" valueType="num">
                                      <p:cBhvr additive="base">
                                        <p:cTn id="75"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3">
                                            <p:txEl>
                                              <p:pRg st="11" end="11"/>
                                            </p:txEl>
                                          </p:spTgt>
                                        </p:tgtEl>
                                        <p:attrNameLst>
                                          <p:attrName>style.visibility</p:attrName>
                                        </p:attrNameLst>
                                      </p:cBhvr>
                                      <p:to>
                                        <p:strVal val="visible"/>
                                      </p:to>
                                    </p:set>
                                    <p:anim calcmode="lin" valueType="num">
                                      <p:cBhvr additive="base">
                                        <p:cTn id="81"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2844" y="1600200"/>
            <a:ext cx="9001156" cy="5257800"/>
          </a:xfrm>
        </p:spPr>
        <p:txBody>
          <a:bodyPr>
            <a:normAutofit/>
          </a:bodyPr>
          <a:lstStyle/>
          <a:p>
            <a:pPr algn="justLow" rtl="1">
              <a:buNone/>
            </a:pPr>
            <a:endParaRPr lang="en-US" sz="2000" b="1" dirty="0" smtClean="0">
              <a:cs typeface="B Titr" pitchFamily="2" charset="-78"/>
            </a:endParaRPr>
          </a:p>
          <a:p>
            <a:pPr algn="r" rtl="1">
              <a:lnSpc>
                <a:spcPct val="150000"/>
              </a:lnSpc>
            </a:pPr>
            <a:endParaRPr lang="en-US" sz="2000" b="1" dirty="0">
              <a:cs typeface="B Titr" pitchFamily="2" charset="-78"/>
            </a:endParaRPr>
          </a:p>
        </p:txBody>
      </p:sp>
      <p:sp>
        <p:nvSpPr>
          <p:cNvPr id="4" name="Title 3"/>
          <p:cNvSpPr>
            <a:spLocks noGrp="1"/>
          </p:cNvSpPr>
          <p:nvPr>
            <p:ph type="title"/>
          </p:nvPr>
        </p:nvSpPr>
        <p:spPr>
          <a:xfrm>
            <a:off x="612648" y="144192"/>
            <a:ext cx="8153400" cy="927354"/>
          </a:xfrm>
          <a:prstGeom prst="ellipseRibbon2">
            <a:avLst/>
          </a:prstGeom>
          <a:solidFill>
            <a:schemeClr val="accent4">
              <a:lumMod val="60000"/>
              <a:lumOff val="4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rtl="1"/>
            <a:r>
              <a:rPr lang="fa-IR" sz="3200" dirty="0" smtClean="0">
                <a:solidFill>
                  <a:schemeClr val="accent2">
                    <a:lumMod val="50000"/>
                  </a:schemeClr>
                </a:solidFill>
                <a:cs typeface="B Titr" pitchFamily="2" charset="-78"/>
              </a:rPr>
              <a:t>ویژگی های لیبرالیسم</a:t>
            </a:r>
            <a:endParaRPr lang="en-US" sz="3200" dirty="0">
              <a:solidFill>
                <a:schemeClr val="accent2">
                  <a:lumMod val="50000"/>
                </a:schemeClr>
              </a:solidFill>
              <a:cs typeface="B Titr" pitchFamily="2" charset="-78"/>
            </a:endParaRPr>
          </a:p>
        </p:txBody>
      </p:sp>
      <p:graphicFrame>
        <p:nvGraphicFramePr>
          <p:cNvPr id="5" name="Diagram 4"/>
          <p:cNvGraphicFramePr/>
          <p:nvPr/>
        </p:nvGraphicFramePr>
        <p:xfrm>
          <a:off x="142844" y="2000240"/>
          <a:ext cx="8858312" cy="46434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5">
                                            <p:graphicEl>
                                              <a:dgm id="{7E3AEE90-FAA7-4539-A119-CE7E75922AFA}"/>
                                            </p:graphicEl>
                                          </p:spTgt>
                                        </p:tgtEl>
                                        <p:attrNameLst>
                                          <p:attrName>style.visibility</p:attrName>
                                        </p:attrNameLst>
                                      </p:cBhvr>
                                      <p:to>
                                        <p:strVal val="visible"/>
                                      </p:to>
                                    </p:set>
                                    <p:anim calcmode="lin" valueType="num">
                                      <p:cBhvr additive="base">
                                        <p:cTn id="15" dur="500" fill="hold"/>
                                        <p:tgtEl>
                                          <p:spTgt spid="5">
                                            <p:graphicEl>
                                              <a:dgm id="{7E3AEE90-FAA7-4539-A119-CE7E75922AFA}"/>
                                            </p:graphic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5">
                                            <p:graphicEl>
                                              <a:dgm id="{7E3AEE90-FAA7-4539-A119-CE7E75922AFA}"/>
                                            </p:graphic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5">
                                            <p:graphicEl>
                                              <a:dgm id="{6D55F904-4D8E-454E-A81E-3B842C595450}"/>
                                            </p:graphicEl>
                                          </p:spTgt>
                                        </p:tgtEl>
                                        <p:attrNameLst>
                                          <p:attrName>style.visibility</p:attrName>
                                        </p:attrNameLst>
                                      </p:cBhvr>
                                      <p:to>
                                        <p:strVal val="visible"/>
                                      </p:to>
                                    </p:set>
                                    <p:anim calcmode="lin" valueType="num">
                                      <p:cBhvr additive="base">
                                        <p:cTn id="21" dur="500" fill="hold"/>
                                        <p:tgtEl>
                                          <p:spTgt spid="5">
                                            <p:graphicEl>
                                              <a:dgm id="{6D55F904-4D8E-454E-A81E-3B842C595450}"/>
                                            </p:graphic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5">
                                            <p:graphicEl>
                                              <a:dgm id="{6D55F904-4D8E-454E-A81E-3B842C595450}"/>
                                            </p:graphic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5">
                                            <p:graphicEl>
                                              <a:dgm id="{6F612EFF-D5C0-4F82-905E-48D08586C81C}"/>
                                            </p:graphicEl>
                                          </p:spTgt>
                                        </p:tgtEl>
                                        <p:attrNameLst>
                                          <p:attrName>style.visibility</p:attrName>
                                        </p:attrNameLst>
                                      </p:cBhvr>
                                      <p:to>
                                        <p:strVal val="visible"/>
                                      </p:to>
                                    </p:set>
                                    <p:anim calcmode="lin" valueType="num">
                                      <p:cBhvr additive="base">
                                        <p:cTn id="25" dur="500" fill="hold"/>
                                        <p:tgtEl>
                                          <p:spTgt spid="5">
                                            <p:graphicEl>
                                              <a:dgm id="{6F612EFF-D5C0-4F82-905E-48D08586C81C}"/>
                                            </p:graphic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graphicEl>
                                              <a:dgm id="{6F612EFF-D5C0-4F82-905E-48D08586C81C}"/>
                                            </p:graphic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
                                            <p:graphicEl>
                                              <a:dgm id="{500CDA52-8C7C-4722-A06A-372505729ED7}"/>
                                            </p:graphicEl>
                                          </p:spTgt>
                                        </p:tgtEl>
                                        <p:attrNameLst>
                                          <p:attrName>style.visibility</p:attrName>
                                        </p:attrNameLst>
                                      </p:cBhvr>
                                      <p:to>
                                        <p:strVal val="visible"/>
                                      </p:to>
                                    </p:set>
                                    <p:anim calcmode="lin" valueType="num">
                                      <p:cBhvr additive="base">
                                        <p:cTn id="31" dur="500" fill="hold"/>
                                        <p:tgtEl>
                                          <p:spTgt spid="5">
                                            <p:graphicEl>
                                              <a:dgm id="{500CDA52-8C7C-4722-A06A-372505729ED7}"/>
                                            </p:graphic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
                                            <p:graphicEl>
                                              <a:dgm id="{500CDA52-8C7C-4722-A06A-372505729ED7}"/>
                                            </p:graphicEl>
                                          </p:spTgt>
                                        </p:tgtEl>
                                        <p:attrNameLst>
                                          <p:attrName>ppt_y</p:attrName>
                                        </p:attrNameLst>
                                      </p:cBhvr>
                                      <p:tavLst>
                                        <p:tav tm="0">
                                          <p:val>
                                            <p:strVal val="#ppt_y"/>
                                          </p:val>
                                        </p:tav>
                                        <p:tav tm="100000">
                                          <p:val>
                                            <p:strVal val="#ppt_y"/>
                                          </p:val>
                                        </p:tav>
                                      </p:tavLst>
                                    </p:anim>
                                  </p:childTnLst>
                                </p:cTn>
                              </p:par>
                              <p:par>
                                <p:cTn id="33" presetID="2" presetClass="entr" presetSubtype="2" fill="hold" grpId="0" nodeType="withEffect">
                                  <p:stCondLst>
                                    <p:cond delay="0"/>
                                  </p:stCondLst>
                                  <p:childTnLst>
                                    <p:set>
                                      <p:cBhvr>
                                        <p:cTn id="34" dur="1" fill="hold">
                                          <p:stCondLst>
                                            <p:cond delay="0"/>
                                          </p:stCondLst>
                                        </p:cTn>
                                        <p:tgtEl>
                                          <p:spTgt spid="5">
                                            <p:graphicEl>
                                              <a:dgm id="{9654E6EF-D552-4A1B-A016-951B3F70A176}"/>
                                            </p:graphicEl>
                                          </p:spTgt>
                                        </p:tgtEl>
                                        <p:attrNameLst>
                                          <p:attrName>style.visibility</p:attrName>
                                        </p:attrNameLst>
                                      </p:cBhvr>
                                      <p:to>
                                        <p:strVal val="visible"/>
                                      </p:to>
                                    </p:set>
                                    <p:anim calcmode="lin" valueType="num">
                                      <p:cBhvr additive="base">
                                        <p:cTn id="35" dur="500" fill="hold"/>
                                        <p:tgtEl>
                                          <p:spTgt spid="5">
                                            <p:graphicEl>
                                              <a:dgm id="{9654E6EF-D552-4A1B-A016-951B3F70A176}"/>
                                            </p:graphic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5">
                                            <p:graphicEl>
                                              <a:dgm id="{9654E6EF-D552-4A1B-A016-951B3F70A176}"/>
                                            </p:graphic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5">
                                            <p:graphicEl>
                                              <a:dgm id="{25C73CE5-EC9C-4657-9CDA-5FF3A520BF51}"/>
                                            </p:graphicEl>
                                          </p:spTgt>
                                        </p:tgtEl>
                                        <p:attrNameLst>
                                          <p:attrName>style.visibility</p:attrName>
                                        </p:attrNameLst>
                                      </p:cBhvr>
                                      <p:to>
                                        <p:strVal val="visible"/>
                                      </p:to>
                                    </p:set>
                                    <p:anim calcmode="lin" valueType="num">
                                      <p:cBhvr additive="base">
                                        <p:cTn id="41" dur="500" fill="hold"/>
                                        <p:tgtEl>
                                          <p:spTgt spid="5">
                                            <p:graphicEl>
                                              <a:dgm id="{25C73CE5-EC9C-4657-9CDA-5FF3A520BF51}"/>
                                            </p:graphic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5">
                                            <p:graphicEl>
                                              <a:dgm id="{25C73CE5-EC9C-4657-9CDA-5FF3A520BF51}"/>
                                            </p:graphic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5">
                                            <p:graphicEl>
                                              <a:dgm id="{B883F72E-571D-4F12-B95F-F8AB4B01E530}"/>
                                            </p:graphicEl>
                                          </p:spTgt>
                                        </p:tgtEl>
                                        <p:attrNameLst>
                                          <p:attrName>style.visibility</p:attrName>
                                        </p:attrNameLst>
                                      </p:cBhvr>
                                      <p:to>
                                        <p:strVal val="visible"/>
                                      </p:to>
                                    </p:set>
                                    <p:anim calcmode="lin" valueType="num">
                                      <p:cBhvr additive="base">
                                        <p:cTn id="45" dur="500" fill="hold"/>
                                        <p:tgtEl>
                                          <p:spTgt spid="5">
                                            <p:graphicEl>
                                              <a:dgm id="{B883F72E-571D-4F12-B95F-F8AB4B01E530}"/>
                                            </p:graphic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5">
                                            <p:graphicEl>
                                              <a:dgm id="{B883F72E-571D-4F12-B95F-F8AB4B01E530}"/>
                                            </p:graphic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5">
                                            <p:graphicEl>
                                              <a:dgm id="{7E9EF4B4-1924-47DF-9042-82EA0BB72E8C}"/>
                                            </p:graphicEl>
                                          </p:spTgt>
                                        </p:tgtEl>
                                        <p:attrNameLst>
                                          <p:attrName>style.visibility</p:attrName>
                                        </p:attrNameLst>
                                      </p:cBhvr>
                                      <p:to>
                                        <p:strVal val="visible"/>
                                      </p:to>
                                    </p:set>
                                    <p:anim calcmode="lin" valueType="num">
                                      <p:cBhvr additive="base">
                                        <p:cTn id="51" dur="500" fill="hold"/>
                                        <p:tgtEl>
                                          <p:spTgt spid="5">
                                            <p:graphicEl>
                                              <a:dgm id="{7E9EF4B4-1924-47DF-9042-82EA0BB72E8C}"/>
                                            </p:graphicEl>
                                          </p:spTgt>
                                        </p:tgtEl>
                                        <p:attrNameLst>
                                          <p:attrName>ppt_x</p:attrName>
                                        </p:attrNameLst>
                                      </p:cBhvr>
                                      <p:tavLst>
                                        <p:tav tm="0">
                                          <p:val>
                                            <p:strVal val="1+#ppt_w/2"/>
                                          </p:val>
                                        </p:tav>
                                        <p:tav tm="100000">
                                          <p:val>
                                            <p:strVal val="#ppt_x"/>
                                          </p:val>
                                        </p:tav>
                                      </p:tavLst>
                                    </p:anim>
                                    <p:anim calcmode="lin" valueType="num">
                                      <p:cBhvr additive="base">
                                        <p:cTn id="52" dur="500" fill="hold"/>
                                        <p:tgtEl>
                                          <p:spTgt spid="5">
                                            <p:graphicEl>
                                              <a:dgm id="{7E9EF4B4-1924-47DF-9042-82EA0BB72E8C}"/>
                                            </p:graphicEl>
                                          </p:spTgt>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5">
                                            <p:graphicEl>
                                              <a:dgm id="{F8B02961-4549-43DE-9FBB-37B55919FB4F}"/>
                                            </p:graphicEl>
                                          </p:spTgt>
                                        </p:tgtEl>
                                        <p:attrNameLst>
                                          <p:attrName>style.visibility</p:attrName>
                                        </p:attrNameLst>
                                      </p:cBhvr>
                                      <p:to>
                                        <p:strVal val="visible"/>
                                      </p:to>
                                    </p:set>
                                    <p:anim calcmode="lin" valueType="num">
                                      <p:cBhvr additive="base">
                                        <p:cTn id="55" dur="500" fill="hold"/>
                                        <p:tgtEl>
                                          <p:spTgt spid="5">
                                            <p:graphicEl>
                                              <a:dgm id="{F8B02961-4549-43DE-9FBB-37B55919FB4F}"/>
                                            </p:graphic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5">
                                            <p:graphicEl>
                                              <a:dgm id="{F8B02961-4549-43DE-9FBB-37B55919FB4F}"/>
                                            </p:graphic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5">
                                            <p:graphicEl>
                                              <a:dgm id="{B4EE847F-78C8-4B0B-BE93-9AE4C6E80D5E}"/>
                                            </p:graphicEl>
                                          </p:spTgt>
                                        </p:tgtEl>
                                        <p:attrNameLst>
                                          <p:attrName>style.visibility</p:attrName>
                                        </p:attrNameLst>
                                      </p:cBhvr>
                                      <p:to>
                                        <p:strVal val="visible"/>
                                      </p:to>
                                    </p:set>
                                    <p:anim calcmode="lin" valueType="num">
                                      <p:cBhvr additive="base">
                                        <p:cTn id="61" dur="500" fill="hold"/>
                                        <p:tgtEl>
                                          <p:spTgt spid="5">
                                            <p:graphicEl>
                                              <a:dgm id="{B4EE847F-78C8-4B0B-BE93-9AE4C6E80D5E}"/>
                                            </p:graphic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5">
                                            <p:graphicEl>
                                              <a:dgm id="{B4EE847F-78C8-4B0B-BE93-9AE4C6E80D5E}"/>
                                            </p:graphicEl>
                                          </p:spTgt>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5">
                                            <p:graphicEl>
                                              <a:dgm id="{FC4344B6-D731-4F8B-8A7B-A75D988450E0}"/>
                                            </p:graphicEl>
                                          </p:spTgt>
                                        </p:tgtEl>
                                        <p:attrNameLst>
                                          <p:attrName>style.visibility</p:attrName>
                                        </p:attrNameLst>
                                      </p:cBhvr>
                                      <p:to>
                                        <p:strVal val="visible"/>
                                      </p:to>
                                    </p:set>
                                    <p:anim calcmode="lin" valueType="num">
                                      <p:cBhvr additive="base">
                                        <p:cTn id="65" dur="500" fill="hold"/>
                                        <p:tgtEl>
                                          <p:spTgt spid="5">
                                            <p:graphicEl>
                                              <a:dgm id="{FC4344B6-D731-4F8B-8A7B-A75D988450E0}"/>
                                            </p:graphic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5">
                                            <p:graphicEl>
                                              <a:dgm id="{FC4344B6-D731-4F8B-8A7B-A75D988450E0}"/>
                                            </p:graphic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2" fill="hold" grpId="0" nodeType="clickEffect">
                                  <p:stCondLst>
                                    <p:cond delay="0"/>
                                  </p:stCondLst>
                                  <p:childTnLst>
                                    <p:set>
                                      <p:cBhvr>
                                        <p:cTn id="70" dur="1" fill="hold">
                                          <p:stCondLst>
                                            <p:cond delay="0"/>
                                          </p:stCondLst>
                                        </p:cTn>
                                        <p:tgtEl>
                                          <p:spTgt spid="5">
                                            <p:graphicEl>
                                              <a:dgm id="{31324BD6-F644-4594-9039-6EF361F86D3B}"/>
                                            </p:graphicEl>
                                          </p:spTgt>
                                        </p:tgtEl>
                                        <p:attrNameLst>
                                          <p:attrName>style.visibility</p:attrName>
                                        </p:attrNameLst>
                                      </p:cBhvr>
                                      <p:to>
                                        <p:strVal val="visible"/>
                                      </p:to>
                                    </p:set>
                                    <p:anim calcmode="lin" valueType="num">
                                      <p:cBhvr additive="base">
                                        <p:cTn id="71" dur="500" fill="hold"/>
                                        <p:tgtEl>
                                          <p:spTgt spid="5">
                                            <p:graphicEl>
                                              <a:dgm id="{31324BD6-F644-4594-9039-6EF361F86D3B}"/>
                                            </p:graphicEl>
                                          </p:spTgt>
                                        </p:tgtEl>
                                        <p:attrNameLst>
                                          <p:attrName>ppt_x</p:attrName>
                                        </p:attrNameLst>
                                      </p:cBhvr>
                                      <p:tavLst>
                                        <p:tav tm="0">
                                          <p:val>
                                            <p:strVal val="1+#ppt_w/2"/>
                                          </p:val>
                                        </p:tav>
                                        <p:tav tm="100000">
                                          <p:val>
                                            <p:strVal val="#ppt_x"/>
                                          </p:val>
                                        </p:tav>
                                      </p:tavLst>
                                    </p:anim>
                                    <p:anim calcmode="lin" valueType="num">
                                      <p:cBhvr additive="base">
                                        <p:cTn id="72" dur="500" fill="hold"/>
                                        <p:tgtEl>
                                          <p:spTgt spid="5">
                                            <p:graphicEl>
                                              <a:dgm id="{31324BD6-F644-4594-9039-6EF361F86D3B}"/>
                                            </p:graphicEl>
                                          </p:spTgt>
                                        </p:tgtEl>
                                        <p:attrNameLst>
                                          <p:attrName>ppt_y</p:attrName>
                                        </p:attrNameLst>
                                      </p:cBhvr>
                                      <p:tavLst>
                                        <p:tav tm="0">
                                          <p:val>
                                            <p:strVal val="#ppt_y"/>
                                          </p:val>
                                        </p:tav>
                                        <p:tav tm="100000">
                                          <p:val>
                                            <p:strVal val="#ppt_y"/>
                                          </p:val>
                                        </p:tav>
                                      </p:tavLst>
                                    </p:anim>
                                  </p:childTnLst>
                                </p:cTn>
                              </p:par>
                              <p:par>
                                <p:cTn id="73" presetID="2" presetClass="entr" presetSubtype="2" fill="hold" grpId="0" nodeType="withEffect">
                                  <p:stCondLst>
                                    <p:cond delay="0"/>
                                  </p:stCondLst>
                                  <p:childTnLst>
                                    <p:set>
                                      <p:cBhvr>
                                        <p:cTn id="74" dur="1" fill="hold">
                                          <p:stCondLst>
                                            <p:cond delay="0"/>
                                          </p:stCondLst>
                                        </p:cTn>
                                        <p:tgtEl>
                                          <p:spTgt spid="5">
                                            <p:graphicEl>
                                              <a:dgm id="{6BC2344E-CA64-4223-AD31-A8F22AA5925F}"/>
                                            </p:graphicEl>
                                          </p:spTgt>
                                        </p:tgtEl>
                                        <p:attrNameLst>
                                          <p:attrName>style.visibility</p:attrName>
                                        </p:attrNameLst>
                                      </p:cBhvr>
                                      <p:to>
                                        <p:strVal val="visible"/>
                                      </p:to>
                                    </p:set>
                                    <p:anim calcmode="lin" valueType="num">
                                      <p:cBhvr additive="base">
                                        <p:cTn id="75" dur="500" fill="hold"/>
                                        <p:tgtEl>
                                          <p:spTgt spid="5">
                                            <p:graphicEl>
                                              <a:dgm id="{6BC2344E-CA64-4223-AD31-A8F22AA5925F}"/>
                                            </p:graphicEl>
                                          </p:spTgt>
                                        </p:tgtEl>
                                        <p:attrNameLst>
                                          <p:attrName>ppt_x</p:attrName>
                                        </p:attrNameLst>
                                      </p:cBhvr>
                                      <p:tavLst>
                                        <p:tav tm="0">
                                          <p:val>
                                            <p:strVal val="1+#ppt_w/2"/>
                                          </p:val>
                                        </p:tav>
                                        <p:tav tm="100000">
                                          <p:val>
                                            <p:strVal val="#ppt_x"/>
                                          </p:val>
                                        </p:tav>
                                      </p:tavLst>
                                    </p:anim>
                                    <p:anim calcmode="lin" valueType="num">
                                      <p:cBhvr additive="base">
                                        <p:cTn id="76" dur="500" fill="hold"/>
                                        <p:tgtEl>
                                          <p:spTgt spid="5">
                                            <p:graphicEl>
                                              <a:dgm id="{6BC2344E-CA64-4223-AD31-A8F22AA5925F}"/>
                                            </p:graphicEl>
                                          </p:spTgt>
                                        </p:tgtEl>
                                        <p:attrNameLst>
                                          <p:attrName>ppt_y</p:attrName>
                                        </p:attrNameLst>
                                      </p:cBhvr>
                                      <p:tavLst>
                                        <p:tav tm="0">
                                          <p:val>
                                            <p:strVal val="#ppt_y"/>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2" fill="hold" grpId="0" nodeType="clickEffect">
                                  <p:stCondLst>
                                    <p:cond delay="0"/>
                                  </p:stCondLst>
                                  <p:childTnLst>
                                    <p:set>
                                      <p:cBhvr>
                                        <p:cTn id="80" dur="1" fill="hold">
                                          <p:stCondLst>
                                            <p:cond delay="0"/>
                                          </p:stCondLst>
                                        </p:cTn>
                                        <p:tgtEl>
                                          <p:spTgt spid="5">
                                            <p:graphicEl>
                                              <a:dgm id="{ADCE58FF-6C9C-4604-A317-CFF1C21E703C}"/>
                                            </p:graphicEl>
                                          </p:spTgt>
                                        </p:tgtEl>
                                        <p:attrNameLst>
                                          <p:attrName>style.visibility</p:attrName>
                                        </p:attrNameLst>
                                      </p:cBhvr>
                                      <p:to>
                                        <p:strVal val="visible"/>
                                      </p:to>
                                    </p:set>
                                    <p:anim calcmode="lin" valueType="num">
                                      <p:cBhvr additive="base">
                                        <p:cTn id="81" dur="500" fill="hold"/>
                                        <p:tgtEl>
                                          <p:spTgt spid="5">
                                            <p:graphicEl>
                                              <a:dgm id="{ADCE58FF-6C9C-4604-A317-CFF1C21E703C}"/>
                                            </p:graphicEl>
                                          </p:spTgt>
                                        </p:tgtEl>
                                        <p:attrNameLst>
                                          <p:attrName>ppt_x</p:attrName>
                                        </p:attrNameLst>
                                      </p:cBhvr>
                                      <p:tavLst>
                                        <p:tav tm="0">
                                          <p:val>
                                            <p:strVal val="1+#ppt_w/2"/>
                                          </p:val>
                                        </p:tav>
                                        <p:tav tm="100000">
                                          <p:val>
                                            <p:strVal val="#ppt_x"/>
                                          </p:val>
                                        </p:tav>
                                      </p:tavLst>
                                    </p:anim>
                                    <p:anim calcmode="lin" valueType="num">
                                      <p:cBhvr additive="base">
                                        <p:cTn id="82" dur="500" fill="hold"/>
                                        <p:tgtEl>
                                          <p:spTgt spid="5">
                                            <p:graphicEl>
                                              <a:dgm id="{ADCE58FF-6C9C-4604-A317-CFF1C21E703C}"/>
                                            </p:graphicEl>
                                          </p:spTgt>
                                        </p:tgtEl>
                                        <p:attrNameLst>
                                          <p:attrName>ppt_y</p:attrName>
                                        </p:attrNameLst>
                                      </p:cBhvr>
                                      <p:tavLst>
                                        <p:tav tm="0">
                                          <p:val>
                                            <p:strVal val="#ppt_y"/>
                                          </p:val>
                                        </p:tav>
                                        <p:tav tm="100000">
                                          <p:val>
                                            <p:strVal val="#ppt_y"/>
                                          </p:val>
                                        </p:tav>
                                      </p:tavLst>
                                    </p:anim>
                                  </p:childTnLst>
                                </p:cTn>
                              </p:par>
                              <p:par>
                                <p:cTn id="83" presetID="2" presetClass="entr" presetSubtype="2" fill="hold" grpId="0" nodeType="withEffect">
                                  <p:stCondLst>
                                    <p:cond delay="0"/>
                                  </p:stCondLst>
                                  <p:childTnLst>
                                    <p:set>
                                      <p:cBhvr>
                                        <p:cTn id="84" dur="1" fill="hold">
                                          <p:stCondLst>
                                            <p:cond delay="0"/>
                                          </p:stCondLst>
                                        </p:cTn>
                                        <p:tgtEl>
                                          <p:spTgt spid="5">
                                            <p:graphicEl>
                                              <a:dgm id="{0C5866E2-4B8E-4A5A-92EF-F501469A33A5}"/>
                                            </p:graphicEl>
                                          </p:spTgt>
                                        </p:tgtEl>
                                        <p:attrNameLst>
                                          <p:attrName>style.visibility</p:attrName>
                                        </p:attrNameLst>
                                      </p:cBhvr>
                                      <p:to>
                                        <p:strVal val="visible"/>
                                      </p:to>
                                    </p:set>
                                    <p:anim calcmode="lin" valueType="num">
                                      <p:cBhvr additive="base">
                                        <p:cTn id="85" dur="500" fill="hold"/>
                                        <p:tgtEl>
                                          <p:spTgt spid="5">
                                            <p:graphicEl>
                                              <a:dgm id="{0C5866E2-4B8E-4A5A-92EF-F501469A33A5}"/>
                                            </p:graphic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5">
                                            <p:graphicEl>
                                              <a:dgm id="{0C5866E2-4B8E-4A5A-92EF-F501469A33A5}"/>
                                            </p:graphic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5">
                                            <p:graphicEl>
                                              <a:dgm id="{7FA4A9DE-6C2B-44B8-9549-36F2E5B7A66F}"/>
                                            </p:graphicEl>
                                          </p:spTgt>
                                        </p:tgtEl>
                                        <p:attrNameLst>
                                          <p:attrName>style.visibility</p:attrName>
                                        </p:attrNameLst>
                                      </p:cBhvr>
                                      <p:to>
                                        <p:strVal val="visible"/>
                                      </p:to>
                                    </p:set>
                                    <p:anim calcmode="lin" valueType="num">
                                      <p:cBhvr additive="base">
                                        <p:cTn id="91" dur="500" fill="hold"/>
                                        <p:tgtEl>
                                          <p:spTgt spid="5">
                                            <p:graphicEl>
                                              <a:dgm id="{7FA4A9DE-6C2B-44B8-9549-36F2E5B7A66F}"/>
                                            </p:graphic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5">
                                            <p:graphicEl>
                                              <a:dgm id="{7FA4A9DE-6C2B-44B8-9549-36F2E5B7A66F}"/>
                                            </p:graphicEl>
                                          </p:spTgt>
                                        </p:tgtEl>
                                        <p:attrNameLst>
                                          <p:attrName>ppt_y</p:attrName>
                                        </p:attrNameLst>
                                      </p:cBhvr>
                                      <p:tavLst>
                                        <p:tav tm="0">
                                          <p:val>
                                            <p:strVal val="#ppt_y"/>
                                          </p:val>
                                        </p:tav>
                                        <p:tav tm="100000">
                                          <p:val>
                                            <p:strVal val="#ppt_y"/>
                                          </p:val>
                                        </p:tav>
                                      </p:tavLst>
                                    </p:anim>
                                  </p:childTnLst>
                                </p:cTn>
                              </p:par>
                              <p:par>
                                <p:cTn id="93" presetID="2" presetClass="entr" presetSubtype="2" fill="hold" grpId="0" nodeType="withEffect">
                                  <p:stCondLst>
                                    <p:cond delay="0"/>
                                  </p:stCondLst>
                                  <p:childTnLst>
                                    <p:set>
                                      <p:cBhvr>
                                        <p:cTn id="94" dur="1" fill="hold">
                                          <p:stCondLst>
                                            <p:cond delay="0"/>
                                          </p:stCondLst>
                                        </p:cTn>
                                        <p:tgtEl>
                                          <p:spTgt spid="5">
                                            <p:graphicEl>
                                              <a:dgm id="{BE1120DE-5309-4346-A60F-CA858F7ABD04}"/>
                                            </p:graphicEl>
                                          </p:spTgt>
                                        </p:tgtEl>
                                        <p:attrNameLst>
                                          <p:attrName>style.visibility</p:attrName>
                                        </p:attrNameLst>
                                      </p:cBhvr>
                                      <p:to>
                                        <p:strVal val="visible"/>
                                      </p:to>
                                    </p:set>
                                    <p:anim calcmode="lin" valueType="num">
                                      <p:cBhvr additive="base">
                                        <p:cTn id="95" dur="500" fill="hold"/>
                                        <p:tgtEl>
                                          <p:spTgt spid="5">
                                            <p:graphicEl>
                                              <a:dgm id="{BE1120DE-5309-4346-A60F-CA858F7ABD04}"/>
                                            </p:graphicEl>
                                          </p:spTgt>
                                        </p:tgtEl>
                                        <p:attrNameLst>
                                          <p:attrName>ppt_x</p:attrName>
                                        </p:attrNameLst>
                                      </p:cBhvr>
                                      <p:tavLst>
                                        <p:tav tm="0">
                                          <p:val>
                                            <p:strVal val="1+#ppt_w/2"/>
                                          </p:val>
                                        </p:tav>
                                        <p:tav tm="100000">
                                          <p:val>
                                            <p:strVal val="#ppt_x"/>
                                          </p:val>
                                        </p:tav>
                                      </p:tavLst>
                                    </p:anim>
                                    <p:anim calcmode="lin" valueType="num">
                                      <p:cBhvr additive="base">
                                        <p:cTn id="96" dur="500" fill="hold"/>
                                        <p:tgtEl>
                                          <p:spTgt spid="5">
                                            <p:graphicEl>
                                              <a:dgm id="{BE1120DE-5309-4346-A60F-CA858F7ABD04}"/>
                                            </p:graphicEl>
                                          </p:spTgt>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2" fill="hold" grpId="0" nodeType="clickEffect">
                                  <p:stCondLst>
                                    <p:cond delay="0"/>
                                  </p:stCondLst>
                                  <p:childTnLst>
                                    <p:set>
                                      <p:cBhvr>
                                        <p:cTn id="100" dur="1" fill="hold">
                                          <p:stCondLst>
                                            <p:cond delay="0"/>
                                          </p:stCondLst>
                                        </p:cTn>
                                        <p:tgtEl>
                                          <p:spTgt spid="5">
                                            <p:graphicEl>
                                              <a:dgm id="{B48C3F62-A3EB-4208-97FA-1E323C03AAFE}"/>
                                            </p:graphicEl>
                                          </p:spTgt>
                                        </p:tgtEl>
                                        <p:attrNameLst>
                                          <p:attrName>style.visibility</p:attrName>
                                        </p:attrNameLst>
                                      </p:cBhvr>
                                      <p:to>
                                        <p:strVal val="visible"/>
                                      </p:to>
                                    </p:set>
                                    <p:anim calcmode="lin" valueType="num">
                                      <p:cBhvr additive="base">
                                        <p:cTn id="101" dur="500" fill="hold"/>
                                        <p:tgtEl>
                                          <p:spTgt spid="5">
                                            <p:graphicEl>
                                              <a:dgm id="{B48C3F62-A3EB-4208-97FA-1E323C03AAFE}"/>
                                            </p:graphicEl>
                                          </p:spTgt>
                                        </p:tgtEl>
                                        <p:attrNameLst>
                                          <p:attrName>ppt_x</p:attrName>
                                        </p:attrNameLst>
                                      </p:cBhvr>
                                      <p:tavLst>
                                        <p:tav tm="0">
                                          <p:val>
                                            <p:strVal val="1+#ppt_w/2"/>
                                          </p:val>
                                        </p:tav>
                                        <p:tav tm="100000">
                                          <p:val>
                                            <p:strVal val="#ppt_x"/>
                                          </p:val>
                                        </p:tav>
                                      </p:tavLst>
                                    </p:anim>
                                    <p:anim calcmode="lin" valueType="num">
                                      <p:cBhvr additive="base">
                                        <p:cTn id="102" dur="500" fill="hold"/>
                                        <p:tgtEl>
                                          <p:spTgt spid="5">
                                            <p:graphicEl>
                                              <a:dgm id="{B48C3F62-A3EB-4208-97FA-1E323C03AAFE}"/>
                                            </p:graphicEl>
                                          </p:spTgt>
                                        </p:tgtEl>
                                        <p:attrNameLst>
                                          <p:attrName>ppt_y</p:attrName>
                                        </p:attrNameLst>
                                      </p:cBhvr>
                                      <p:tavLst>
                                        <p:tav tm="0">
                                          <p:val>
                                            <p:strVal val="#ppt_y"/>
                                          </p:val>
                                        </p:tav>
                                        <p:tav tm="100000">
                                          <p:val>
                                            <p:strVal val="#ppt_y"/>
                                          </p:val>
                                        </p:tav>
                                      </p:tavLst>
                                    </p:anim>
                                  </p:childTnLst>
                                </p:cTn>
                              </p:par>
                              <p:par>
                                <p:cTn id="103" presetID="2" presetClass="entr" presetSubtype="2" fill="hold" grpId="0" nodeType="withEffect">
                                  <p:stCondLst>
                                    <p:cond delay="0"/>
                                  </p:stCondLst>
                                  <p:childTnLst>
                                    <p:set>
                                      <p:cBhvr>
                                        <p:cTn id="104" dur="1" fill="hold">
                                          <p:stCondLst>
                                            <p:cond delay="0"/>
                                          </p:stCondLst>
                                        </p:cTn>
                                        <p:tgtEl>
                                          <p:spTgt spid="5">
                                            <p:graphicEl>
                                              <a:dgm id="{8E40861A-4EF0-4000-A7A8-1088D4E96407}"/>
                                            </p:graphicEl>
                                          </p:spTgt>
                                        </p:tgtEl>
                                        <p:attrNameLst>
                                          <p:attrName>style.visibility</p:attrName>
                                        </p:attrNameLst>
                                      </p:cBhvr>
                                      <p:to>
                                        <p:strVal val="visible"/>
                                      </p:to>
                                    </p:set>
                                    <p:anim calcmode="lin" valueType="num">
                                      <p:cBhvr additive="base">
                                        <p:cTn id="105" dur="500" fill="hold"/>
                                        <p:tgtEl>
                                          <p:spTgt spid="5">
                                            <p:graphicEl>
                                              <a:dgm id="{8E40861A-4EF0-4000-A7A8-1088D4E96407}"/>
                                            </p:graphicEl>
                                          </p:spTgt>
                                        </p:tgtEl>
                                        <p:attrNameLst>
                                          <p:attrName>ppt_x</p:attrName>
                                        </p:attrNameLst>
                                      </p:cBhvr>
                                      <p:tavLst>
                                        <p:tav tm="0">
                                          <p:val>
                                            <p:strVal val="1+#ppt_w/2"/>
                                          </p:val>
                                        </p:tav>
                                        <p:tav tm="100000">
                                          <p:val>
                                            <p:strVal val="#ppt_x"/>
                                          </p:val>
                                        </p:tav>
                                      </p:tavLst>
                                    </p:anim>
                                    <p:anim calcmode="lin" valueType="num">
                                      <p:cBhvr additive="base">
                                        <p:cTn id="106" dur="500" fill="hold"/>
                                        <p:tgtEl>
                                          <p:spTgt spid="5">
                                            <p:graphicEl>
                                              <a:dgm id="{8E40861A-4EF0-4000-A7A8-1088D4E96407}"/>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7626425"/>
              </p:ext>
            </p:extLst>
          </p:nvPr>
        </p:nvGraphicFramePr>
        <p:xfrm>
          <a:off x="0" y="1826451"/>
          <a:ext cx="8929718" cy="48768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Wave 5"/>
          <p:cNvSpPr/>
          <p:nvPr/>
        </p:nvSpPr>
        <p:spPr>
          <a:xfrm>
            <a:off x="3886200" y="95364"/>
            <a:ext cx="5029450" cy="1030036"/>
          </a:xfrm>
          <a:prstGeom prst="wave">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fa-IR" sz="2800" dirty="0" smtClean="0">
                <a:solidFill>
                  <a:srgbClr val="C00000"/>
                </a:solidFill>
                <a:cs typeface="B Titr" pitchFamily="2" charset="-78"/>
              </a:rPr>
              <a:t> </a:t>
            </a:r>
            <a:r>
              <a:rPr lang="fa-IR" sz="2800" dirty="0" smtClean="0">
                <a:solidFill>
                  <a:srgbClr val="006600"/>
                </a:solidFill>
                <a:cs typeface="B Titr" pitchFamily="2" charset="-78"/>
              </a:rPr>
              <a:t>گونه ها و تحولات مفهومی لیبرالیسم</a:t>
            </a:r>
            <a:endParaRPr lang="en-US" sz="2800" dirty="0">
              <a:solidFill>
                <a:srgbClr val="006600"/>
              </a:solidFill>
              <a:cs typeface="B Titr" pitchFamily="2" charset="-78"/>
            </a:endParaRPr>
          </a:p>
        </p:txBody>
      </p:sp>
      <p:cxnSp>
        <p:nvCxnSpPr>
          <p:cNvPr id="8" name="Straight Connector 7"/>
          <p:cNvCxnSpPr>
            <a:stCxn id="6" idx="3"/>
          </p:cNvCxnSpPr>
          <p:nvPr/>
        </p:nvCxnSpPr>
        <p:spPr>
          <a:xfrm>
            <a:off x="8915650" y="610382"/>
            <a:ext cx="14068" cy="603332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bg/>
                                          </p:spTgt>
                                        </p:tgtEl>
                                        <p:attrNameLst>
                                          <p:attrName>style.visibility</p:attrName>
                                        </p:attrNameLst>
                                      </p:cBhvr>
                                      <p:to>
                                        <p:strVal val="visible"/>
                                      </p:to>
                                    </p:set>
                                    <p:anim calcmode="lin" valueType="num">
                                      <p:cBhvr additive="base">
                                        <p:cTn id="1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4">
                                            <p:graphicEl>
                                              <a:dgm id="{A928E322-FA62-4103-AED2-078C17F1D9D3}"/>
                                            </p:graphicEl>
                                          </p:spTgt>
                                        </p:tgtEl>
                                        <p:attrNameLst>
                                          <p:attrName>style.visibility</p:attrName>
                                        </p:attrNameLst>
                                      </p:cBhvr>
                                      <p:to>
                                        <p:strVal val="visible"/>
                                      </p:to>
                                    </p:set>
                                    <p:animEffect transition="in" filter="wipe(down)">
                                      <p:cBhvr>
                                        <p:cTn id="25" dur="500"/>
                                        <p:tgtEl>
                                          <p:spTgt spid="4">
                                            <p:graphicEl>
                                              <a:dgm id="{A928E322-FA62-4103-AED2-078C17F1D9D3}"/>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4">
                                            <p:graphicEl>
                                              <a:dgm id="{37815402-0389-4F7A-8141-931948B1A3B9}"/>
                                            </p:graphicEl>
                                          </p:spTgt>
                                        </p:tgtEl>
                                        <p:attrNameLst>
                                          <p:attrName>style.visibility</p:attrName>
                                        </p:attrNameLst>
                                      </p:cBhvr>
                                      <p:to>
                                        <p:strVal val="visible"/>
                                      </p:to>
                                    </p:set>
                                    <p:animEffect transition="in" filter="wipe(down)">
                                      <p:cBhvr>
                                        <p:cTn id="30" dur="500"/>
                                        <p:tgtEl>
                                          <p:spTgt spid="4">
                                            <p:graphicEl>
                                              <a:dgm id="{37815402-0389-4F7A-8141-931948B1A3B9}"/>
                                            </p:graphic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4">
                                            <p:graphicEl>
                                              <a:dgm id="{9F1C848B-5400-4E97-8422-F306A46CFF69}"/>
                                            </p:graphicEl>
                                          </p:spTgt>
                                        </p:tgtEl>
                                        <p:attrNameLst>
                                          <p:attrName>style.visibility</p:attrName>
                                        </p:attrNameLst>
                                      </p:cBhvr>
                                      <p:to>
                                        <p:strVal val="visible"/>
                                      </p:to>
                                    </p:set>
                                    <p:animEffect transition="in" filter="wipe(down)">
                                      <p:cBhvr>
                                        <p:cTn id="35" dur="500"/>
                                        <p:tgtEl>
                                          <p:spTgt spid="4">
                                            <p:graphicEl>
                                              <a:dgm id="{9F1C848B-5400-4E97-8422-F306A46CFF69}"/>
                                            </p:graphic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4">
                                            <p:graphicEl>
                                              <a:dgm id="{76A93259-D543-4E26-8A96-D666D6C46033}"/>
                                            </p:graphicEl>
                                          </p:spTgt>
                                        </p:tgtEl>
                                        <p:attrNameLst>
                                          <p:attrName>style.visibility</p:attrName>
                                        </p:attrNameLst>
                                      </p:cBhvr>
                                      <p:to>
                                        <p:strVal val="visible"/>
                                      </p:to>
                                    </p:set>
                                    <p:animEffect transition="in" filter="wipe(down)">
                                      <p:cBhvr>
                                        <p:cTn id="40" dur="500"/>
                                        <p:tgtEl>
                                          <p:spTgt spid="4">
                                            <p:graphicEl>
                                              <a:dgm id="{76A93259-D543-4E26-8A96-D666D6C46033}"/>
                                            </p:graphicEl>
                                          </p:spTgt>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4" fill="hold" grpId="0" nodeType="clickEffect">
                                  <p:stCondLst>
                                    <p:cond delay="0"/>
                                  </p:stCondLst>
                                  <p:childTnLst>
                                    <p:set>
                                      <p:cBhvr>
                                        <p:cTn id="44" dur="1" fill="hold">
                                          <p:stCondLst>
                                            <p:cond delay="0"/>
                                          </p:stCondLst>
                                        </p:cTn>
                                        <p:tgtEl>
                                          <p:spTgt spid="4">
                                            <p:graphicEl>
                                              <a:dgm id="{4AFDED79-9E05-46C7-AD4A-72E2853AF474}"/>
                                            </p:graphicEl>
                                          </p:spTgt>
                                        </p:tgtEl>
                                        <p:attrNameLst>
                                          <p:attrName>style.visibility</p:attrName>
                                        </p:attrNameLst>
                                      </p:cBhvr>
                                      <p:to>
                                        <p:strVal val="visible"/>
                                      </p:to>
                                    </p:set>
                                    <p:animEffect transition="in" filter="wipe(down)">
                                      <p:cBhvr>
                                        <p:cTn id="45" dur="500"/>
                                        <p:tgtEl>
                                          <p:spTgt spid="4">
                                            <p:graphicEl>
                                              <a:dgm id="{4AFDED79-9E05-46C7-AD4A-72E2853AF474}"/>
                                            </p:graphicEl>
                                          </p:spTgt>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4">
                                            <p:graphicEl>
                                              <a:dgm id="{B24B2283-5D93-4975-9568-1A594CC10BE1}"/>
                                            </p:graphicEl>
                                          </p:spTgt>
                                        </p:tgtEl>
                                        <p:attrNameLst>
                                          <p:attrName>style.visibility</p:attrName>
                                        </p:attrNameLst>
                                      </p:cBhvr>
                                      <p:to>
                                        <p:strVal val="visible"/>
                                      </p:to>
                                    </p:set>
                                    <p:animEffect transition="in" filter="wipe(down)">
                                      <p:cBhvr>
                                        <p:cTn id="50" dur="500"/>
                                        <p:tgtEl>
                                          <p:spTgt spid="4">
                                            <p:graphicEl>
                                              <a:dgm id="{B24B2283-5D93-4975-9568-1A594CC10BE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P spid="6" grpId="0" build="p"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1333</TotalTime>
  <Words>2515</Words>
  <Application>Microsoft Office PowerPoint</Application>
  <PresentationFormat>On-screen Show (4:3)</PresentationFormat>
  <Paragraphs>99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Median</vt:lpstr>
      <vt:lpstr> </vt:lpstr>
      <vt:lpstr>PowerPoint Presentation</vt:lpstr>
      <vt:lpstr>PowerPoint Presentation</vt:lpstr>
      <vt:lpstr>PowerPoint Presentation</vt:lpstr>
      <vt:lpstr> زمینه های ظهور لیبرالیسم  </vt:lpstr>
      <vt:lpstr>عرصه های لیبرالیسم</vt:lpstr>
      <vt:lpstr>مبانی و لوازم لیبرالیسم</vt:lpstr>
      <vt:lpstr>ویژگی های لیبرالیسم</vt:lpstr>
      <vt:lpstr>PowerPoint Presentation</vt:lpstr>
      <vt:lpstr>PowerPoint Presentation</vt:lpstr>
      <vt:lpstr> لیبرالیسم در بوته نقد (1)</vt:lpstr>
      <vt:lpstr> لیبرالیسم در بوته نقد (2)    </vt:lpstr>
      <vt:lpstr> لیبرالیسم در بوته نقد (3)</vt:lpstr>
      <vt:lpstr> لیبرالیسم در بوته نقد (4)</vt:lpstr>
      <vt:lpstr> لیبرالیسم در بوته نقد (5)</vt:lpstr>
      <vt:lpstr>آزادی در اسلام و لیبرالیسم 1</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shahedi</dc:creator>
  <cp:lastModifiedBy>shahedi</cp:lastModifiedBy>
  <cp:revision>144</cp:revision>
  <dcterms:created xsi:type="dcterms:W3CDTF">2013-02-27T08:35:15Z</dcterms:created>
  <dcterms:modified xsi:type="dcterms:W3CDTF">2013-07-22T08:22:33Z</dcterms:modified>
</cp:coreProperties>
</file>